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82F75F9-A7B2-43E4-BA74-6134CE0B1DC2}"/>
              </a:ext>
            </a:extLst>
          </p:cNvPr>
          <p:cNvGrpSpPr/>
          <p:nvPr/>
        </p:nvGrpSpPr>
        <p:grpSpPr>
          <a:xfrm>
            <a:off x="3618864" y="857250"/>
            <a:ext cx="2721938" cy="2721938"/>
            <a:chOff x="3618864" y="857250"/>
            <a:chExt cx="2721938" cy="2721938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6A760FD0-D72B-4F6C-A9D0-6A455347A435}"/>
                </a:ext>
              </a:extLst>
            </p:cNvPr>
            <p:cNvGrpSpPr/>
            <p:nvPr/>
          </p:nvGrpSpPr>
          <p:grpSpPr>
            <a:xfrm>
              <a:off x="3618864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69361837-B964-4517-A7DD-627BB9A9F75F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4FA0CE04-796C-4B95-8EAE-BFE3C6E53B26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B07AB061-A8F1-4644-9821-D810F14832AB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円: 塗りつぶしなし 83">
                <a:extLst>
                  <a:ext uri="{FF2B5EF4-FFF2-40B4-BE49-F238E27FC236}">
                    <a16:creationId xmlns:a16="http://schemas.microsoft.com/office/drawing/2014/main" id="{D25327B6-6834-4A23-A8D3-9AF8DB204431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5A9922A-05D3-4D3D-8816-DD45C8216F5E}"/>
                </a:ext>
              </a:extLst>
            </p:cNvPr>
            <p:cNvSpPr/>
            <p:nvPr/>
          </p:nvSpPr>
          <p:spPr>
            <a:xfrm>
              <a:off x="3703427" y="941811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F4AEAD16-B743-42EB-BBA9-761CF6047CE3}"/>
                </a:ext>
              </a:extLst>
            </p:cNvPr>
            <p:cNvSpPr txBox="1"/>
            <p:nvPr/>
          </p:nvSpPr>
          <p:spPr>
            <a:xfrm>
              <a:off x="4315850" y="2534039"/>
              <a:ext cx="1341881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駐停車禁止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1C0C3E0-EF5C-422C-BD01-2C763B7190A7}"/>
              </a:ext>
            </a:extLst>
          </p:cNvPr>
          <p:cNvGrpSpPr/>
          <p:nvPr/>
        </p:nvGrpSpPr>
        <p:grpSpPr>
          <a:xfrm>
            <a:off x="651377" y="857250"/>
            <a:ext cx="2721938" cy="2721938"/>
            <a:chOff x="651377" y="857250"/>
            <a:chExt cx="2721938" cy="2721938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91C34330-7E0C-492C-9441-4616B2835D1F}"/>
                </a:ext>
              </a:extLst>
            </p:cNvPr>
            <p:cNvGrpSpPr/>
            <p:nvPr/>
          </p:nvGrpSpPr>
          <p:grpSpPr>
            <a:xfrm>
              <a:off x="651377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A96E4FC-0E77-4B29-89B1-D53CDE29BFF3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E5A6E343-F3AC-4C54-B8AC-1C188EC0FC0F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3A09CC77-BC04-4C65-A7A1-CBCD9E5656E1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" name="円: 塗りつぶしなし 8">
                <a:extLst>
                  <a:ext uri="{FF2B5EF4-FFF2-40B4-BE49-F238E27FC236}">
                    <a16:creationId xmlns:a16="http://schemas.microsoft.com/office/drawing/2014/main" id="{538A1019-AAE2-41D1-8214-39D8EC324111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F339435-FEC6-4EBC-830B-45BC7D24E850}"/>
                </a:ext>
              </a:extLst>
            </p:cNvPr>
            <p:cNvSpPr/>
            <p:nvPr/>
          </p:nvSpPr>
          <p:spPr>
            <a:xfrm>
              <a:off x="735940" y="941811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AB09898-9D6F-45D9-A574-8633A5B03EC0}"/>
              </a:ext>
            </a:extLst>
          </p:cNvPr>
          <p:cNvGrpSpPr/>
          <p:nvPr/>
        </p:nvGrpSpPr>
        <p:grpSpPr>
          <a:xfrm>
            <a:off x="6551845" y="3755726"/>
            <a:ext cx="2721938" cy="2721938"/>
            <a:chOff x="6551845" y="3755726"/>
            <a:chExt cx="2721938" cy="2721938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557CCE42-7A20-44F3-8FCA-89E47A8E6262}"/>
                </a:ext>
              </a:extLst>
            </p:cNvPr>
            <p:cNvGrpSpPr/>
            <p:nvPr/>
          </p:nvGrpSpPr>
          <p:grpSpPr>
            <a:xfrm>
              <a:off x="6551845" y="3755726"/>
              <a:ext cx="2721938" cy="2721938"/>
              <a:chOff x="676883" y="857250"/>
              <a:chExt cx="2721938" cy="2721938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414A3156-2812-4187-913B-CA5C8BF9BF4A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943E663F-246A-4AE6-BB9A-00CD9D216089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DBB6B6A1-1A88-4B34-849A-6356E065D2D9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" name="円: 塗りつぶしなし 97">
                <a:extLst>
                  <a:ext uri="{FF2B5EF4-FFF2-40B4-BE49-F238E27FC236}">
                    <a16:creationId xmlns:a16="http://schemas.microsoft.com/office/drawing/2014/main" id="{018220B9-1F11-4496-A12B-AB36DE9AC482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9319F34-4341-4C52-A123-0FFCA9378AE2}"/>
                </a:ext>
              </a:extLst>
            </p:cNvPr>
            <p:cNvGrpSpPr/>
            <p:nvPr/>
          </p:nvGrpSpPr>
          <p:grpSpPr>
            <a:xfrm>
              <a:off x="6636408" y="3840287"/>
              <a:ext cx="2552812" cy="2552808"/>
              <a:chOff x="6636408" y="3840287"/>
              <a:chExt cx="2552812" cy="2552808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805EDF0-577F-448F-A9FC-1D35A758D43E}"/>
                  </a:ext>
                </a:extLst>
              </p:cNvPr>
              <p:cNvSpPr/>
              <p:nvPr/>
            </p:nvSpPr>
            <p:spPr>
              <a:xfrm>
                <a:off x="6636408" y="3840287"/>
                <a:ext cx="2552812" cy="2552808"/>
              </a:xfrm>
              <a:custGeom>
                <a:avLst/>
                <a:gdLst>
                  <a:gd name="connsiteX0" fmla="*/ 1276406 w 2552812"/>
                  <a:gd name="connsiteY0" fmla="*/ 1416391 h 2552808"/>
                  <a:gd name="connsiteX1" fmla="*/ 450892 w 2552812"/>
                  <a:gd name="connsiteY1" fmla="*/ 1893001 h 2552808"/>
                  <a:gd name="connsiteX2" fmla="*/ 460518 w 2552812"/>
                  <a:gd name="connsiteY2" fmla="*/ 1907439 h 2552808"/>
                  <a:gd name="connsiteX3" fmla="*/ 530851 w 2552812"/>
                  <a:gd name="connsiteY3" fmla="*/ 1985402 h 2552808"/>
                  <a:gd name="connsiteX4" fmla="*/ 596153 w 2552812"/>
                  <a:gd name="connsiteY4" fmla="*/ 2052808 h 2552808"/>
                  <a:gd name="connsiteX5" fmla="*/ 612489 w 2552812"/>
                  <a:gd name="connsiteY5" fmla="*/ 2066497 h 2552808"/>
                  <a:gd name="connsiteX6" fmla="*/ 752955 w 2552812"/>
                  <a:gd name="connsiteY6" fmla="*/ 2166004 h 2552808"/>
                  <a:gd name="connsiteX7" fmla="*/ 780039 w 2552812"/>
                  <a:gd name="connsiteY7" fmla="*/ 2181340 h 2552808"/>
                  <a:gd name="connsiteX8" fmla="*/ 829427 w 2552812"/>
                  <a:gd name="connsiteY8" fmla="*/ 2206866 h 2552808"/>
                  <a:gd name="connsiteX9" fmla="*/ 868298 w 2552812"/>
                  <a:gd name="connsiteY9" fmla="*/ 2224475 h 2552808"/>
                  <a:gd name="connsiteX10" fmla="*/ 913405 w 2552812"/>
                  <a:gd name="connsiteY10" fmla="*/ 2242696 h 2552808"/>
                  <a:gd name="connsiteX11" fmla="*/ 958962 w 2552812"/>
                  <a:gd name="connsiteY11" fmla="*/ 2258613 h 2552808"/>
                  <a:gd name="connsiteX12" fmla="*/ 999806 w 2552812"/>
                  <a:gd name="connsiteY12" fmla="*/ 2270868 h 2552808"/>
                  <a:gd name="connsiteX13" fmla="*/ 1050074 w 2552812"/>
                  <a:gd name="connsiteY13" fmla="*/ 2283560 h 2552808"/>
                  <a:gd name="connsiteX14" fmla="*/ 1089330 w 2552812"/>
                  <a:gd name="connsiteY14" fmla="*/ 2291515 h 2552808"/>
                  <a:gd name="connsiteX15" fmla="*/ 1140876 w 2552812"/>
                  <a:gd name="connsiteY15" fmla="*/ 2299762 h 2552808"/>
                  <a:gd name="connsiteX16" fmla="*/ 1181905 w 2552812"/>
                  <a:gd name="connsiteY16" fmla="*/ 2304263 h 2552808"/>
                  <a:gd name="connsiteX17" fmla="*/ 1231283 w 2552812"/>
                  <a:gd name="connsiteY17" fmla="*/ 2307717 h 2552808"/>
                  <a:gd name="connsiteX18" fmla="*/ 1276406 w 2552812"/>
                  <a:gd name="connsiteY18" fmla="*/ 2308592 h 2552808"/>
                  <a:gd name="connsiteX19" fmla="*/ 1321529 w 2552812"/>
                  <a:gd name="connsiteY19" fmla="*/ 2307717 h 2552808"/>
                  <a:gd name="connsiteX20" fmla="*/ 1370907 w 2552812"/>
                  <a:gd name="connsiteY20" fmla="*/ 2304263 h 2552808"/>
                  <a:gd name="connsiteX21" fmla="*/ 1411936 w 2552812"/>
                  <a:gd name="connsiteY21" fmla="*/ 2299762 h 2552808"/>
                  <a:gd name="connsiteX22" fmla="*/ 1463482 w 2552812"/>
                  <a:gd name="connsiteY22" fmla="*/ 2291515 h 2552808"/>
                  <a:gd name="connsiteX23" fmla="*/ 1502738 w 2552812"/>
                  <a:gd name="connsiteY23" fmla="*/ 2283560 h 2552808"/>
                  <a:gd name="connsiteX24" fmla="*/ 1553007 w 2552812"/>
                  <a:gd name="connsiteY24" fmla="*/ 2270868 h 2552808"/>
                  <a:gd name="connsiteX25" fmla="*/ 1593850 w 2552812"/>
                  <a:gd name="connsiteY25" fmla="*/ 2258613 h 2552808"/>
                  <a:gd name="connsiteX26" fmla="*/ 1639407 w 2552812"/>
                  <a:gd name="connsiteY26" fmla="*/ 2242696 h 2552808"/>
                  <a:gd name="connsiteX27" fmla="*/ 1684514 w 2552812"/>
                  <a:gd name="connsiteY27" fmla="*/ 2224475 h 2552808"/>
                  <a:gd name="connsiteX28" fmla="*/ 1723386 w 2552812"/>
                  <a:gd name="connsiteY28" fmla="*/ 2206865 h 2552808"/>
                  <a:gd name="connsiteX29" fmla="*/ 1772772 w 2552812"/>
                  <a:gd name="connsiteY29" fmla="*/ 2181341 h 2552808"/>
                  <a:gd name="connsiteX30" fmla="*/ 1799857 w 2552812"/>
                  <a:gd name="connsiteY30" fmla="*/ 2166004 h 2552808"/>
                  <a:gd name="connsiteX31" fmla="*/ 1940322 w 2552812"/>
                  <a:gd name="connsiteY31" fmla="*/ 2066498 h 2552808"/>
                  <a:gd name="connsiteX32" fmla="*/ 1956660 w 2552812"/>
                  <a:gd name="connsiteY32" fmla="*/ 2052807 h 2552808"/>
                  <a:gd name="connsiteX33" fmla="*/ 2021959 w 2552812"/>
                  <a:gd name="connsiteY33" fmla="*/ 1985404 h 2552808"/>
                  <a:gd name="connsiteX34" fmla="*/ 2092294 w 2552812"/>
                  <a:gd name="connsiteY34" fmla="*/ 1907438 h 2552808"/>
                  <a:gd name="connsiteX35" fmla="*/ 2101920 w 2552812"/>
                  <a:gd name="connsiteY35" fmla="*/ 1893001 h 2552808"/>
                  <a:gd name="connsiteX36" fmla="*/ 327552 w 2552812"/>
                  <a:gd name="connsiteY36" fmla="*/ 868571 h 2552808"/>
                  <a:gd name="connsiteX37" fmla="*/ 318161 w 2552812"/>
                  <a:gd name="connsiteY37" fmla="*/ 893150 h 2552808"/>
                  <a:gd name="connsiteX38" fmla="*/ 294978 w 2552812"/>
                  <a:gd name="connsiteY38" fmla="*/ 954854 h 2552808"/>
                  <a:gd name="connsiteX39" fmla="*/ 282345 w 2552812"/>
                  <a:gd name="connsiteY39" fmla="*/ 999411 h 2552808"/>
                  <a:gd name="connsiteX40" fmla="*/ 270038 w 2552812"/>
                  <a:gd name="connsiteY40" fmla="*/ 1044530 h 2552808"/>
                  <a:gd name="connsiteX41" fmla="*/ 260472 w 2552812"/>
                  <a:gd name="connsiteY41" fmla="*/ 1094958 h 2552808"/>
                  <a:gd name="connsiteX42" fmla="*/ 253227 w 2552812"/>
                  <a:gd name="connsiteY42" fmla="*/ 1136208 h 2552808"/>
                  <a:gd name="connsiteX43" fmla="*/ 248272 w 2552812"/>
                  <a:gd name="connsiteY43" fmla="*/ 1186476 h 2552808"/>
                  <a:gd name="connsiteX44" fmla="*/ 244726 w 2552812"/>
                  <a:gd name="connsiteY44" fmla="*/ 1229470 h 2552808"/>
                  <a:gd name="connsiteX45" fmla="*/ 244333 w 2552812"/>
                  <a:gd name="connsiteY45" fmla="*/ 1276404 h 2552808"/>
                  <a:gd name="connsiteX46" fmla="*/ 244726 w 2552812"/>
                  <a:gd name="connsiteY46" fmla="*/ 1323337 h 2552808"/>
                  <a:gd name="connsiteX47" fmla="*/ 248272 w 2552812"/>
                  <a:gd name="connsiteY47" fmla="*/ 1366331 h 2552808"/>
                  <a:gd name="connsiteX48" fmla="*/ 253227 w 2552812"/>
                  <a:gd name="connsiteY48" fmla="*/ 1416599 h 2552808"/>
                  <a:gd name="connsiteX49" fmla="*/ 260472 w 2552812"/>
                  <a:gd name="connsiteY49" fmla="*/ 1457850 h 2552808"/>
                  <a:gd name="connsiteX50" fmla="*/ 270038 w 2552812"/>
                  <a:gd name="connsiteY50" fmla="*/ 1508277 h 2552808"/>
                  <a:gd name="connsiteX51" fmla="*/ 282345 w 2552812"/>
                  <a:gd name="connsiteY51" fmla="*/ 1553398 h 2552808"/>
                  <a:gd name="connsiteX52" fmla="*/ 294978 w 2552812"/>
                  <a:gd name="connsiteY52" fmla="*/ 1597953 h 2552808"/>
                  <a:gd name="connsiteX53" fmla="*/ 318162 w 2552812"/>
                  <a:gd name="connsiteY53" fmla="*/ 1659660 h 2552808"/>
                  <a:gd name="connsiteX54" fmla="*/ 327552 w 2552812"/>
                  <a:gd name="connsiteY54" fmla="*/ 1684236 h 2552808"/>
                  <a:gd name="connsiteX55" fmla="*/ 1033940 w 2552812"/>
                  <a:gd name="connsiteY55" fmla="*/ 1276404 h 2552808"/>
                  <a:gd name="connsiteX56" fmla="*/ 2225260 w 2552812"/>
                  <a:gd name="connsiteY56" fmla="*/ 868571 h 2552808"/>
                  <a:gd name="connsiteX57" fmla="*/ 1518872 w 2552812"/>
                  <a:gd name="connsiteY57" fmla="*/ 1276404 h 2552808"/>
                  <a:gd name="connsiteX58" fmla="*/ 2225260 w 2552812"/>
                  <a:gd name="connsiteY58" fmla="*/ 1684236 h 2552808"/>
                  <a:gd name="connsiteX59" fmla="*/ 2234644 w 2552812"/>
                  <a:gd name="connsiteY59" fmla="*/ 1659676 h 2552808"/>
                  <a:gd name="connsiteX60" fmla="*/ 2257834 w 2552812"/>
                  <a:gd name="connsiteY60" fmla="*/ 1597953 h 2552808"/>
                  <a:gd name="connsiteX61" fmla="*/ 2270465 w 2552812"/>
                  <a:gd name="connsiteY61" fmla="*/ 1553405 h 2552808"/>
                  <a:gd name="connsiteX62" fmla="*/ 2282774 w 2552812"/>
                  <a:gd name="connsiteY62" fmla="*/ 1508276 h 2552808"/>
                  <a:gd name="connsiteX63" fmla="*/ 2292339 w 2552812"/>
                  <a:gd name="connsiteY63" fmla="*/ 1457855 h 2552808"/>
                  <a:gd name="connsiteX64" fmla="*/ 2299585 w 2552812"/>
                  <a:gd name="connsiteY64" fmla="*/ 1416598 h 2552808"/>
                  <a:gd name="connsiteX65" fmla="*/ 2304540 w 2552812"/>
                  <a:gd name="connsiteY65" fmla="*/ 1366334 h 2552808"/>
                  <a:gd name="connsiteX66" fmla="*/ 2308086 w 2552812"/>
                  <a:gd name="connsiteY66" fmla="*/ 1323337 h 2552808"/>
                  <a:gd name="connsiteX67" fmla="*/ 2308479 w 2552812"/>
                  <a:gd name="connsiteY67" fmla="*/ 1276404 h 2552808"/>
                  <a:gd name="connsiteX68" fmla="*/ 2308086 w 2552812"/>
                  <a:gd name="connsiteY68" fmla="*/ 1229470 h 2552808"/>
                  <a:gd name="connsiteX69" fmla="*/ 2304540 w 2552812"/>
                  <a:gd name="connsiteY69" fmla="*/ 1186473 h 2552808"/>
                  <a:gd name="connsiteX70" fmla="*/ 2299585 w 2552812"/>
                  <a:gd name="connsiteY70" fmla="*/ 1136209 h 2552808"/>
                  <a:gd name="connsiteX71" fmla="*/ 2292339 w 2552812"/>
                  <a:gd name="connsiteY71" fmla="*/ 1094952 h 2552808"/>
                  <a:gd name="connsiteX72" fmla="*/ 2282774 w 2552812"/>
                  <a:gd name="connsiteY72" fmla="*/ 1044531 h 2552808"/>
                  <a:gd name="connsiteX73" fmla="*/ 2270465 w 2552812"/>
                  <a:gd name="connsiteY73" fmla="*/ 999404 h 2552808"/>
                  <a:gd name="connsiteX74" fmla="*/ 2257834 w 2552812"/>
                  <a:gd name="connsiteY74" fmla="*/ 954854 h 2552808"/>
                  <a:gd name="connsiteX75" fmla="*/ 2234645 w 2552812"/>
                  <a:gd name="connsiteY75" fmla="*/ 893134 h 2552808"/>
                  <a:gd name="connsiteX76" fmla="*/ 1267031 w 2552812"/>
                  <a:gd name="connsiteY76" fmla="*/ 244397 h 2552808"/>
                  <a:gd name="connsiteX77" fmla="*/ 1234829 w 2552812"/>
                  <a:gd name="connsiteY77" fmla="*/ 245022 h 2552808"/>
                  <a:gd name="connsiteX78" fmla="*/ 1154966 w 2552812"/>
                  <a:gd name="connsiteY78" fmla="*/ 251499 h 2552808"/>
                  <a:gd name="connsiteX79" fmla="*/ 1129809 w 2552812"/>
                  <a:gd name="connsiteY79" fmla="*/ 254259 h 2552808"/>
                  <a:gd name="connsiteX80" fmla="*/ 1023352 w 2552812"/>
                  <a:gd name="connsiteY80" fmla="*/ 274942 h 2552808"/>
                  <a:gd name="connsiteX81" fmla="*/ 922362 w 2552812"/>
                  <a:gd name="connsiteY81" fmla="*/ 306493 h 2552808"/>
                  <a:gd name="connsiteX82" fmla="*/ 890951 w 2552812"/>
                  <a:gd name="connsiteY82" fmla="*/ 319182 h 2552808"/>
                  <a:gd name="connsiteX83" fmla="*/ 825693 w 2552812"/>
                  <a:gd name="connsiteY83" fmla="*/ 347871 h 2552808"/>
                  <a:gd name="connsiteX84" fmla="*/ 786546 w 2552812"/>
                  <a:gd name="connsiteY84" fmla="*/ 368104 h 2552808"/>
                  <a:gd name="connsiteX85" fmla="*/ 746445 w 2552812"/>
                  <a:gd name="connsiteY85" fmla="*/ 391415 h 2552808"/>
                  <a:gd name="connsiteX86" fmla="*/ 606787 w 2552812"/>
                  <a:gd name="connsiteY86" fmla="*/ 490350 h 2552808"/>
                  <a:gd name="connsiteX87" fmla="*/ 592181 w 2552812"/>
                  <a:gd name="connsiteY87" fmla="*/ 504099 h 2552808"/>
                  <a:gd name="connsiteX88" fmla="*/ 488717 w 2552812"/>
                  <a:gd name="connsiteY88" fmla="*/ 610896 h 2552808"/>
                  <a:gd name="connsiteX89" fmla="*/ 463577 w 2552812"/>
                  <a:gd name="connsiteY89" fmla="*/ 640780 h 2552808"/>
                  <a:gd name="connsiteX90" fmla="*/ 450892 w 2552812"/>
                  <a:gd name="connsiteY90" fmla="*/ 659807 h 2552808"/>
                  <a:gd name="connsiteX91" fmla="*/ 1276406 w 2552812"/>
                  <a:gd name="connsiteY91" fmla="*/ 1136416 h 2552808"/>
                  <a:gd name="connsiteX92" fmla="*/ 2101920 w 2552812"/>
                  <a:gd name="connsiteY92" fmla="*/ 659806 h 2552808"/>
                  <a:gd name="connsiteX93" fmla="*/ 2092294 w 2552812"/>
                  <a:gd name="connsiteY93" fmla="*/ 645368 h 2552808"/>
                  <a:gd name="connsiteX94" fmla="*/ 2021960 w 2552812"/>
                  <a:gd name="connsiteY94" fmla="*/ 567404 h 2552808"/>
                  <a:gd name="connsiteX95" fmla="*/ 1956660 w 2552812"/>
                  <a:gd name="connsiteY95" fmla="*/ 500000 h 2552808"/>
                  <a:gd name="connsiteX96" fmla="*/ 1940323 w 2552812"/>
                  <a:gd name="connsiteY96" fmla="*/ 486310 h 2552808"/>
                  <a:gd name="connsiteX97" fmla="*/ 1799858 w 2552812"/>
                  <a:gd name="connsiteY97" fmla="*/ 386803 h 2552808"/>
                  <a:gd name="connsiteX98" fmla="*/ 1780204 w 2552812"/>
                  <a:gd name="connsiteY98" fmla="*/ 375675 h 2552808"/>
                  <a:gd name="connsiteX99" fmla="*/ 1665607 w 2552812"/>
                  <a:gd name="connsiteY99" fmla="*/ 319767 h 2552808"/>
                  <a:gd name="connsiteX100" fmla="*/ 1661514 w 2552812"/>
                  <a:gd name="connsiteY100" fmla="*/ 317913 h 2552808"/>
                  <a:gd name="connsiteX101" fmla="*/ 1544040 w 2552812"/>
                  <a:gd name="connsiteY101" fmla="*/ 279675 h 2552808"/>
                  <a:gd name="connsiteX102" fmla="*/ 1510593 w 2552812"/>
                  <a:gd name="connsiteY102" fmla="*/ 271230 h 2552808"/>
                  <a:gd name="connsiteX103" fmla="*/ 1392366 w 2552812"/>
                  <a:gd name="connsiteY103" fmla="*/ 250045 h 2552808"/>
                  <a:gd name="connsiteX104" fmla="*/ 1378202 w 2552812"/>
                  <a:gd name="connsiteY104" fmla="*/ 249055 h 2552808"/>
                  <a:gd name="connsiteX105" fmla="*/ 1225253 w 2552812"/>
                  <a:gd name="connsiteY105" fmla="*/ 0 h 2552808"/>
                  <a:gd name="connsiteX106" fmla="*/ 1304757 w 2552812"/>
                  <a:gd name="connsiteY106" fmla="*/ 805 h 2552808"/>
                  <a:gd name="connsiteX107" fmla="*/ 1327559 w 2552812"/>
                  <a:gd name="connsiteY107" fmla="*/ 0 h 2552808"/>
                  <a:gd name="connsiteX108" fmla="*/ 1342378 w 2552812"/>
                  <a:gd name="connsiteY108" fmla="*/ 1186 h 2552808"/>
                  <a:gd name="connsiteX109" fmla="*/ 1351617 w 2552812"/>
                  <a:gd name="connsiteY109" fmla="*/ 1279 h 2552808"/>
                  <a:gd name="connsiteX110" fmla="*/ 1372601 w 2552812"/>
                  <a:gd name="connsiteY110" fmla="*/ 3604 h 2552808"/>
                  <a:gd name="connsiteX111" fmla="*/ 1428857 w 2552812"/>
                  <a:gd name="connsiteY111" fmla="*/ 8106 h 2552808"/>
                  <a:gd name="connsiteX112" fmla="*/ 1463302 w 2552812"/>
                  <a:gd name="connsiteY112" fmla="*/ 13654 h 2552808"/>
                  <a:gd name="connsiteX113" fmla="*/ 1479108 w 2552812"/>
                  <a:gd name="connsiteY113" fmla="*/ 15405 h 2552808"/>
                  <a:gd name="connsiteX114" fmla="*/ 1493961 w 2552812"/>
                  <a:gd name="connsiteY114" fmla="*/ 18592 h 2552808"/>
                  <a:gd name="connsiteX115" fmla="*/ 1528470 w 2552812"/>
                  <a:gd name="connsiteY115" fmla="*/ 24150 h 2552808"/>
                  <a:gd name="connsiteX116" fmla="*/ 1592336 w 2552812"/>
                  <a:gd name="connsiteY116" fmla="*/ 39698 h 2552808"/>
                  <a:gd name="connsiteX117" fmla="*/ 1606941 w 2552812"/>
                  <a:gd name="connsiteY117" fmla="*/ 42832 h 2552808"/>
                  <a:gd name="connsiteX118" fmla="*/ 1612259 w 2552812"/>
                  <a:gd name="connsiteY118" fmla="*/ 44549 h 2552808"/>
                  <a:gd name="connsiteX119" fmla="*/ 1625976 w 2552812"/>
                  <a:gd name="connsiteY119" fmla="*/ 47888 h 2552808"/>
                  <a:gd name="connsiteX120" fmla="*/ 1720954 w 2552812"/>
                  <a:gd name="connsiteY120" fmla="*/ 79077 h 2552808"/>
                  <a:gd name="connsiteX121" fmla="*/ 1724933 w 2552812"/>
                  <a:gd name="connsiteY121" fmla="*/ 80921 h 2552808"/>
                  <a:gd name="connsiteX122" fmla="*/ 1731360 w 2552812"/>
                  <a:gd name="connsiteY122" fmla="*/ 82996 h 2552808"/>
                  <a:gd name="connsiteX123" fmla="*/ 1848834 w 2552812"/>
                  <a:gd name="connsiteY123" fmla="*/ 134508 h 2552808"/>
                  <a:gd name="connsiteX124" fmla="*/ 1887156 w 2552812"/>
                  <a:gd name="connsiteY124" fmla="*/ 156119 h 2552808"/>
                  <a:gd name="connsiteX125" fmla="*/ 1901638 w 2552812"/>
                  <a:gd name="connsiteY125" fmla="*/ 162832 h 2552808"/>
                  <a:gd name="connsiteX126" fmla="*/ 1915546 w 2552812"/>
                  <a:gd name="connsiteY126" fmla="*/ 172129 h 2552808"/>
                  <a:gd name="connsiteX127" fmla="*/ 1958908 w 2552812"/>
                  <a:gd name="connsiteY127" fmla="*/ 196582 h 2552808"/>
                  <a:gd name="connsiteX128" fmla="*/ 2061128 w 2552812"/>
                  <a:gd name="connsiteY128" fmla="*/ 268431 h 2552808"/>
                  <a:gd name="connsiteX129" fmla="*/ 2066396 w 2552812"/>
                  <a:gd name="connsiteY129" fmla="*/ 272965 h 2552808"/>
                  <a:gd name="connsiteX130" fmla="*/ 2067149 w 2552812"/>
                  <a:gd name="connsiteY130" fmla="*/ 273469 h 2552808"/>
                  <a:gd name="connsiteX131" fmla="*/ 2069497 w 2552812"/>
                  <a:gd name="connsiteY131" fmla="*/ 275634 h 2552808"/>
                  <a:gd name="connsiteX132" fmla="*/ 2155041 w 2552812"/>
                  <a:gd name="connsiteY132" fmla="*/ 349270 h 2552808"/>
                  <a:gd name="connsiteX133" fmla="*/ 2197875 w 2552812"/>
                  <a:gd name="connsiteY133" fmla="*/ 394060 h 2552808"/>
                  <a:gd name="connsiteX134" fmla="*/ 2214112 w 2552812"/>
                  <a:gd name="connsiteY134" fmla="*/ 409038 h 2552808"/>
                  <a:gd name="connsiteX135" fmla="*/ 2223110 w 2552812"/>
                  <a:gd name="connsiteY135" fmla="*/ 420448 h 2552808"/>
                  <a:gd name="connsiteX136" fmla="*/ 2240193 w 2552812"/>
                  <a:gd name="connsiteY136" fmla="*/ 438312 h 2552808"/>
                  <a:gd name="connsiteX137" fmla="*/ 2316130 w 2552812"/>
                  <a:gd name="connsiteY137" fmla="*/ 534771 h 2552808"/>
                  <a:gd name="connsiteX138" fmla="*/ 2328744 w 2552812"/>
                  <a:gd name="connsiteY138" fmla="*/ 554394 h 2552808"/>
                  <a:gd name="connsiteX139" fmla="*/ 2339154 w 2552812"/>
                  <a:gd name="connsiteY139" fmla="*/ 567593 h 2552808"/>
                  <a:gd name="connsiteX140" fmla="*/ 2351385 w 2552812"/>
                  <a:gd name="connsiteY140" fmla="*/ 589614 h 2552808"/>
                  <a:gd name="connsiteX141" fmla="*/ 2382398 w 2552812"/>
                  <a:gd name="connsiteY141" fmla="*/ 637860 h 2552808"/>
                  <a:gd name="connsiteX142" fmla="*/ 2436721 w 2552812"/>
                  <a:gd name="connsiteY142" fmla="*/ 743261 h 2552808"/>
                  <a:gd name="connsiteX143" fmla="*/ 2438901 w 2552812"/>
                  <a:gd name="connsiteY143" fmla="*/ 747186 h 2552808"/>
                  <a:gd name="connsiteX144" fmla="*/ 2478235 w 2552812"/>
                  <a:gd name="connsiteY144" fmla="*/ 844263 h 2552808"/>
                  <a:gd name="connsiteX145" fmla="*/ 2480850 w 2552812"/>
                  <a:gd name="connsiteY145" fmla="*/ 852631 h 2552808"/>
                  <a:gd name="connsiteX146" fmla="*/ 2484110 w 2552812"/>
                  <a:gd name="connsiteY146" fmla="*/ 860787 h 2552808"/>
                  <a:gd name="connsiteX147" fmla="*/ 2494302 w 2552812"/>
                  <a:gd name="connsiteY147" fmla="*/ 895687 h 2552808"/>
                  <a:gd name="connsiteX148" fmla="*/ 2509980 w 2552812"/>
                  <a:gd name="connsiteY148" fmla="*/ 945869 h 2552808"/>
                  <a:gd name="connsiteX149" fmla="*/ 2512816 w 2552812"/>
                  <a:gd name="connsiteY149" fmla="*/ 959085 h 2552808"/>
                  <a:gd name="connsiteX150" fmla="*/ 2518647 w 2552812"/>
                  <a:gd name="connsiteY150" fmla="*/ 979052 h 2552808"/>
                  <a:gd name="connsiteX151" fmla="*/ 2530264 w 2552812"/>
                  <a:gd name="connsiteY151" fmla="*/ 1040410 h 2552808"/>
                  <a:gd name="connsiteX152" fmla="*/ 2537407 w 2552812"/>
                  <a:gd name="connsiteY152" fmla="*/ 1073701 h 2552808"/>
                  <a:gd name="connsiteX153" fmla="*/ 2538591 w 2552812"/>
                  <a:gd name="connsiteY153" fmla="*/ 1084388 h 2552808"/>
                  <a:gd name="connsiteX154" fmla="*/ 2541699 w 2552812"/>
                  <a:gd name="connsiteY154" fmla="*/ 1100802 h 2552808"/>
                  <a:gd name="connsiteX155" fmla="*/ 2547053 w 2552812"/>
                  <a:gd name="connsiteY155" fmla="*/ 1160758 h 2552808"/>
                  <a:gd name="connsiteX156" fmla="*/ 2551533 w 2552812"/>
                  <a:gd name="connsiteY156" fmla="*/ 1201192 h 2552808"/>
                  <a:gd name="connsiteX157" fmla="*/ 2551644 w 2552812"/>
                  <a:gd name="connsiteY157" fmla="*/ 1212173 h 2552808"/>
                  <a:gd name="connsiteX158" fmla="*/ 2552812 w 2552812"/>
                  <a:gd name="connsiteY158" fmla="*/ 1225253 h 2552808"/>
                  <a:gd name="connsiteX159" fmla="*/ 2552294 w 2552812"/>
                  <a:gd name="connsiteY159" fmla="*/ 1276393 h 2552808"/>
                  <a:gd name="connsiteX160" fmla="*/ 2552812 w 2552812"/>
                  <a:gd name="connsiteY160" fmla="*/ 1327556 h 2552808"/>
                  <a:gd name="connsiteX161" fmla="*/ 2551644 w 2552812"/>
                  <a:gd name="connsiteY161" fmla="*/ 1340641 h 2552808"/>
                  <a:gd name="connsiteX162" fmla="*/ 2551533 w 2552812"/>
                  <a:gd name="connsiteY162" fmla="*/ 1351616 h 2552808"/>
                  <a:gd name="connsiteX163" fmla="*/ 2547055 w 2552812"/>
                  <a:gd name="connsiteY163" fmla="*/ 1392030 h 2552808"/>
                  <a:gd name="connsiteX164" fmla="*/ 2541699 w 2552812"/>
                  <a:gd name="connsiteY164" fmla="*/ 1452006 h 2552808"/>
                  <a:gd name="connsiteX165" fmla="*/ 2538590 w 2552812"/>
                  <a:gd name="connsiteY165" fmla="*/ 1468426 h 2552808"/>
                  <a:gd name="connsiteX166" fmla="*/ 2537407 w 2552812"/>
                  <a:gd name="connsiteY166" fmla="*/ 1479107 h 2552808"/>
                  <a:gd name="connsiteX167" fmla="*/ 2530268 w 2552812"/>
                  <a:gd name="connsiteY167" fmla="*/ 1512380 h 2552808"/>
                  <a:gd name="connsiteX168" fmla="*/ 2518647 w 2552812"/>
                  <a:gd name="connsiteY168" fmla="*/ 1573756 h 2552808"/>
                  <a:gd name="connsiteX169" fmla="*/ 2512814 w 2552812"/>
                  <a:gd name="connsiteY169" fmla="*/ 1593730 h 2552808"/>
                  <a:gd name="connsiteX170" fmla="*/ 2509980 w 2552812"/>
                  <a:gd name="connsiteY170" fmla="*/ 1606939 h 2552808"/>
                  <a:gd name="connsiteX171" fmla="*/ 2499247 w 2552812"/>
                  <a:gd name="connsiteY171" fmla="*/ 1640188 h 2552808"/>
                  <a:gd name="connsiteX172" fmla="*/ 2484110 w 2552812"/>
                  <a:gd name="connsiteY172" fmla="*/ 1692021 h 2552808"/>
                  <a:gd name="connsiteX173" fmla="*/ 2475819 w 2552812"/>
                  <a:gd name="connsiteY173" fmla="*/ 1712762 h 2552808"/>
                  <a:gd name="connsiteX174" fmla="*/ 2469816 w 2552812"/>
                  <a:gd name="connsiteY174" fmla="*/ 1731358 h 2552808"/>
                  <a:gd name="connsiteX175" fmla="*/ 2453630 w 2552812"/>
                  <a:gd name="connsiteY175" fmla="*/ 1768270 h 2552808"/>
                  <a:gd name="connsiteX176" fmla="*/ 2438543 w 2552812"/>
                  <a:gd name="connsiteY176" fmla="*/ 1806014 h 2552808"/>
                  <a:gd name="connsiteX177" fmla="*/ 2428738 w 2552812"/>
                  <a:gd name="connsiteY177" fmla="*/ 1825036 h 2552808"/>
                  <a:gd name="connsiteX178" fmla="*/ 2418304 w 2552812"/>
                  <a:gd name="connsiteY178" fmla="*/ 1848832 h 2552808"/>
                  <a:gd name="connsiteX179" fmla="*/ 2397040 w 2552812"/>
                  <a:gd name="connsiteY179" fmla="*/ 1886538 h 2552808"/>
                  <a:gd name="connsiteX180" fmla="*/ 2382398 w 2552812"/>
                  <a:gd name="connsiteY180" fmla="*/ 1914948 h 2552808"/>
                  <a:gd name="connsiteX181" fmla="*/ 2371163 w 2552812"/>
                  <a:gd name="connsiteY181" fmla="*/ 1932425 h 2552808"/>
                  <a:gd name="connsiteX182" fmla="*/ 2356230 w 2552812"/>
                  <a:gd name="connsiteY182" fmla="*/ 1958906 h 2552808"/>
                  <a:gd name="connsiteX183" fmla="*/ 2331788 w 2552812"/>
                  <a:gd name="connsiteY183" fmla="*/ 1993680 h 2552808"/>
                  <a:gd name="connsiteX184" fmla="*/ 2316130 w 2552812"/>
                  <a:gd name="connsiteY184" fmla="*/ 2018037 h 2552808"/>
                  <a:gd name="connsiteX185" fmla="*/ 2302476 w 2552812"/>
                  <a:gd name="connsiteY185" fmla="*/ 2035382 h 2552808"/>
                  <a:gd name="connsiteX186" fmla="*/ 2284381 w 2552812"/>
                  <a:gd name="connsiteY186" fmla="*/ 2061126 h 2552808"/>
                  <a:gd name="connsiteX187" fmla="*/ 2258960 w 2552812"/>
                  <a:gd name="connsiteY187" fmla="*/ 2090658 h 2552808"/>
                  <a:gd name="connsiteX188" fmla="*/ 2240194 w 2552812"/>
                  <a:gd name="connsiteY188" fmla="*/ 2114496 h 2552808"/>
                  <a:gd name="connsiteX189" fmla="*/ 2222645 w 2552812"/>
                  <a:gd name="connsiteY189" fmla="*/ 2132847 h 2552808"/>
                  <a:gd name="connsiteX190" fmla="*/ 2203542 w 2552812"/>
                  <a:gd name="connsiteY190" fmla="*/ 2155039 h 2552808"/>
                  <a:gd name="connsiteX191" fmla="*/ 2178737 w 2552812"/>
                  <a:gd name="connsiteY191" fmla="*/ 2178760 h 2552808"/>
                  <a:gd name="connsiteX192" fmla="*/ 2155042 w 2552812"/>
                  <a:gd name="connsiteY192" fmla="*/ 2203538 h 2552808"/>
                  <a:gd name="connsiteX193" fmla="*/ 2132873 w 2552812"/>
                  <a:gd name="connsiteY193" fmla="*/ 2222621 h 2552808"/>
                  <a:gd name="connsiteX194" fmla="*/ 2114500 w 2552812"/>
                  <a:gd name="connsiteY194" fmla="*/ 2240191 h 2552808"/>
                  <a:gd name="connsiteX195" fmla="*/ 2090633 w 2552812"/>
                  <a:gd name="connsiteY195" fmla="*/ 2258980 h 2552808"/>
                  <a:gd name="connsiteX196" fmla="*/ 2061128 w 2552812"/>
                  <a:gd name="connsiteY196" fmla="*/ 2284377 h 2552808"/>
                  <a:gd name="connsiteX197" fmla="*/ 2035408 w 2552812"/>
                  <a:gd name="connsiteY197" fmla="*/ 2302455 h 2552808"/>
                  <a:gd name="connsiteX198" fmla="*/ 2018041 w 2552812"/>
                  <a:gd name="connsiteY198" fmla="*/ 2316128 h 2552808"/>
                  <a:gd name="connsiteX199" fmla="*/ 1993653 w 2552812"/>
                  <a:gd name="connsiteY199" fmla="*/ 2331804 h 2552808"/>
                  <a:gd name="connsiteX200" fmla="*/ 1958908 w 2552812"/>
                  <a:gd name="connsiteY200" fmla="*/ 2356226 h 2552808"/>
                  <a:gd name="connsiteX201" fmla="*/ 1932449 w 2552812"/>
                  <a:gd name="connsiteY201" fmla="*/ 2371147 h 2552808"/>
                  <a:gd name="connsiteX202" fmla="*/ 1914951 w 2552812"/>
                  <a:gd name="connsiteY202" fmla="*/ 2382395 h 2552808"/>
                  <a:gd name="connsiteX203" fmla="*/ 1886510 w 2552812"/>
                  <a:gd name="connsiteY203" fmla="*/ 2397054 h 2552808"/>
                  <a:gd name="connsiteX204" fmla="*/ 1848834 w 2552812"/>
                  <a:gd name="connsiteY204" fmla="*/ 2418300 h 2552808"/>
                  <a:gd name="connsiteX205" fmla="*/ 1825056 w 2552812"/>
                  <a:gd name="connsiteY205" fmla="*/ 2428727 h 2552808"/>
                  <a:gd name="connsiteX206" fmla="*/ 1806017 w 2552812"/>
                  <a:gd name="connsiteY206" fmla="*/ 2438539 h 2552808"/>
                  <a:gd name="connsiteX207" fmla="*/ 1768242 w 2552812"/>
                  <a:gd name="connsiteY207" fmla="*/ 2453639 h 2552808"/>
                  <a:gd name="connsiteX208" fmla="*/ 1731360 w 2552812"/>
                  <a:gd name="connsiteY208" fmla="*/ 2469812 h 2552808"/>
                  <a:gd name="connsiteX209" fmla="*/ 1712778 w 2552812"/>
                  <a:gd name="connsiteY209" fmla="*/ 2475811 h 2552808"/>
                  <a:gd name="connsiteX210" fmla="*/ 1692024 w 2552812"/>
                  <a:gd name="connsiteY210" fmla="*/ 2484107 h 2552808"/>
                  <a:gd name="connsiteX211" fmla="*/ 1640163 w 2552812"/>
                  <a:gd name="connsiteY211" fmla="*/ 2499252 h 2552808"/>
                  <a:gd name="connsiteX212" fmla="*/ 1606941 w 2552812"/>
                  <a:gd name="connsiteY212" fmla="*/ 2509976 h 2552808"/>
                  <a:gd name="connsiteX213" fmla="*/ 1593740 w 2552812"/>
                  <a:gd name="connsiteY213" fmla="*/ 2512809 h 2552808"/>
                  <a:gd name="connsiteX214" fmla="*/ 1573760 w 2552812"/>
                  <a:gd name="connsiteY214" fmla="*/ 2518644 h 2552808"/>
                  <a:gd name="connsiteX215" fmla="*/ 1512365 w 2552812"/>
                  <a:gd name="connsiteY215" fmla="*/ 2530268 h 2552808"/>
                  <a:gd name="connsiteX216" fmla="*/ 1479109 w 2552812"/>
                  <a:gd name="connsiteY216" fmla="*/ 2537403 h 2552808"/>
                  <a:gd name="connsiteX217" fmla="*/ 1468432 w 2552812"/>
                  <a:gd name="connsiteY217" fmla="*/ 2538586 h 2552808"/>
                  <a:gd name="connsiteX218" fmla="*/ 1452009 w 2552812"/>
                  <a:gd name="connsiteY218" fmla="*/ 2541695 h 2552808"/>
                  <a:gd name="connsiteX219" fmla="*/ 1392027 w 2552812"/>
                  <a:gd name="connsiteY219" fmla="*/ 2547052 h 2552808"/>
                  <a:gd name="connsiteX220" fmla="*/ 1351617 w 2552812"/>
                  <a:gd name="connsiteY220" fmla="*/ 2551529 h 2552808"/>
                  <a:gd name="connsiteX221" fmla="*/ 1340642 w 2552812"/>
                  <a:gd name="connsiteY221" fmla="*/ 2551640 h 2552808"/>
                  <a:gd name="connsiteX222" fmla="*/ 1327558 w 2552812"/>
                  <a:gd name="connsiteY222" fmla="*/ 2552808 h 2552808"/>
                  <a:gd name="connsiteX223" fmla="*/ 1276406 w 2552812"/>
                  <a:gd name="connsiteY223" fmla="*/ 2552290 h 2552808"/>
                  <a:gd name="connsiteX224" fmla="*/ 1225253 w 2552812"/>
                  <a:gd name="connsiteY224" fmla="*/ 2552808 h 2552808"/>
                  <a:gd name="connsiteX225" fmla="*/ 1212170 w 2552812"/>
                  <a:gd name="connsiteY225" fmla="*/ 2551640 h 2552808"/>
                  <a:gd name="connsiteX226" fmla="*/ 1201195 w 2552812"/>
                  <a:gd name="connsiteY226" fmla="*/ 2551529 h 2552808"/>
                  <a:gd name="connsiteX227" fmla="*/ 1160785 w 2552812"/>
                  <a:gd name="connsiteY227" fmla="*/ 2547052 h 2552808"/>
                  <a:gd name="connsiteX228" fmla="*/ 1100803 w 2552812"/>
                  <a:gd name="connsiteY228" fmla="*/ 2541695 h 2552808"/>
                  <a:gd name="connsiteX229" fmla="*/ 1084380 w 2552812"/>
                  <a:gd name="connsiteY229" fmla="*/ 2538586 h 2552808"/>
                  <a:gd name="connsiteX230" fmla="*/ 1073703 w 2552812"/>
                  <a:gd name="connsiteY230" fmla="*/ 2537403 h 2552808"/>
                  <a:gd name="connsiteX231" fmla="*/ 1040447 w 2552812"/>
                  <a:gd name="connsiteY231" fmla="*/ 2530268 h 2552808"/>
                  <a:gd name="connsiteX232" fmla="*/ 979052 w 2552812"/>
                  <a:gd name="connsiteY232" fmla="*/ 2518644 h 2552808"/>
                  <a:gd name="connsiteX233" fmla="*/ 959072 w 2552812"/>
                  <a:gd name="connsiteY233" fmla="*/ 2512809 h 2552808"/>
                  <a:gd name="connsiteX234" fmla="*/ 945871 w 2552812"/>
                  <a:gd name="connsiteY234" fmla="*/ 2509976 h 2552808"/>
                  <a:gd name="connsiteX235" fmla="*/ 912649 w 2552812"/>
                  <a:gd name="connsiteY235" fmla="*/ 2499252 h 2552808"/>
                  <a:gd name="connsiteX236" fmla="*/ 860788 w 2552812"/>
                  <a:gd name="connsiteY236" fmla="*/ 2484107 h 2552808"/>
                  <a:gd name="connsiteX237" fmla="*/ 840034 w 2552812"/>
                  <a:gd name="connsiteY237" fmla="*/ 2475811 h 2552808"/>
                  <a:gd name="connsiteX238" fmla="*/ 821452 w 2552812"/>
                  <a:gd name="connsiteY238" fmla="*/ 2469812 h 2552808"/>
                  <a:gd name="connsiteX239" fmla="*/ 784570 w 2552812"/>
                  <a:gd name="connsiteY239" fmla="*/ 2453640 h 2552808"/>
                  <a:gd name="connsiteX240" fmla="*/ 746795 w 2552812"/>
                  <a:gd name="connsiteY240" fmla="*/ 2438539 h 2552808"/>
                  <a:gd name="connsiteX241" fmla="*/ 727755 w 2552812"/>
                  <a:gd name="connsiteY241" fmla="*/ 2428726 h 2552808"/>
                  <a:gd name="connsiteX242" fmla="*/ 703978 w 2552812"/>
                  <a:gd name="connsiteY242" fmla="*/ 2418300 h 2552808"/>
                  <a:gd name="connsiteX243" fmla="*/ 666303 w 2552812"/>
                  <a:gd name="connsiteY243" fmla="*/ 2397054 h 2552808"/>
                  <a:gd name="connsiteX244" fmla="*/ 637861 w 2552812"/>
                  <a:gd name="connsiteY244" fmla="*/ 2382395 h 2552808"/>
                  <a:gd name="connsiteX245" fmla="*/ 620363 w 2552812"/>
                  <a:gd name="connsiteY245" fmla="*/ 2371147 h 2552808"/>
                  <a:gd name="connsiteX246" fmla="*/ 593904 w 2552812"/>
                  <a:gd name="connsiteY246" fmla="*/ 2356226 h 2552808"/>
                  <a:gd name="connsiteX247" fmla="*/ 559159 w 2552812"/>
                  <a:gd name="connsiteY247" fmla="*/ 2331805 h 2552808"/>
                  <a:gd name="connsiteX248" fmla="*/ 534771 w 2552812"/>
                  <a:gd name="connsiteY248" fmla="*/ 2316128 h 2552808"/>
                  <a:gd name="connsiteX249" fmla="*/ 517404 w 2552812"/>
                  <a:gd name="connsiteY249" fmla="*/ 2302455 h 2552808"/>
                  <a:gd name="connsiteX250" fmla="*/ 491684 w 2552812"/>
                  <a:gd name="connsiteY250" fmla="*/ 2284377 h 2552808"/>
                  <a:gd name="connsiteX251" fmla="*/ 462180 w 2552812"/>
                  <a:gd name="connsiteY251" fmla="*/ 2258981 h 2552808"/>
                  <a:gd name="connsiteX252" fmla="*/ 438312 w 2552812"/>
                  <a:gd name="connsiteY252" fmla="*/ 2240191 h 2552808"/>
                  <a:gd name="connsiteX253" fmla="*/ 419938 w 2552812"/>
                  <a:gd name="connsiteY253" fmla="*/ 2222620 h 2552808"/>
                  <a:gd name="connsiteX254" fmla="*/ 397770 w 2552812"/>
                  <a:gd name="connsiteY254" fmla="*/ 2203538 h 2552808"/>
                  <a:gd name="connsiteX255" fmla="*/ 374075 w 2552812"/>
                  <a:gd name="connsiteY255" fmla="*/ 2178761 h 2552808"/>
                  <a:gd name="connsiteX256" fmla="*/ 349270 w 2552812"/>
                  <a:gd name="connsiteY256" fmla="*/ 2155039 h 2552808"/>
                  <a:gd name="connsiteX257" fmla="*/ 330167 w 2552812"/>
                  <a:gd name="connsiteY257" fmla="*/ 2132846 h 2552808"/>
                  <a:gd name="connsiteX258" fmla="*/ 312618 w 2552812"/>
                  <a:gd name="connsiteY258" fmla="*/ 2114496 h 2552808"/>
                  <a:gd name="connsiteX259" fmla="*/ 293852 w 2552812"/>
                  <a:gd name="connsiteY259" fmla="*/ 2090658 h 2552808"/>
                  <a:gd name="connsiteX260" fmla="*/ 268431 w 2552812"/>
                  <a:gd name="connsiteY260" fmla="*/ 2061126 h 2552808"/>
                  <a:gd name="connsiteX261" fmla="*/ 250336 w 2552812"/>
                  <a:gd name="connsiteY261" fmla="*/ 2035382 h 2552808"/>
                  <a:gd name="connsiteX262" fmla="*/ 236682 w 2552812"/>
                  <a:gd name="connsiteY262" fmla="*/ 2018037 h 2552808"/>
                  <a:gd name="connsiteX263" fmla="*/ 221025 w 2552812"/>
                  <a:gd name="connsiteY263" fmla="*/ 1993681 h 2552808"/>
                  <a:gd name="connsiteX264" fmla="*/ 196582 w 2552812"/>
                  <a:gd name="connsiteY264" fmla="*/ 1958906 h 2552808"/>
                  <a:gd name="connsiteX265" fmla="*/ 181648 w 2552812"/>
                  <a:gd name="connsiteY265" fmla="*/ 1932424 h 2552808"/>
                  <a:gd name="connsiteX266" fmla="*/ 170414 w 2552812"/>
                  <a:gd name="connsiteY266" fmla="*/ 1914948 h 2552808"/>
                  <a:gd name="connsiteX267" fmla="*/ 155772 w 2552812"/>
                  <a:gd name="connsiteY267" fmla="*/ 1886539 h 2552808"/>
                  <a:gd name="connsiteX268" fmla="*/ 134508 w 2552812"/>
                  <a:gd name="connsiteY268" fmla="*/ 1848832 h 2552808"/>
                  <a:gd name="connsiteX269" fmla="*/ 124074 w 2552812"/>
                  <a:gd name="connsiteY269" fmla="*/ 1825036 h 2552808"/>
                  <a:gd name="connsiteX270" fmla="*/ 114269 w 2552812"/>
                  <a:gd name="connsiteY270" fmla="*/ 1806014 h 2552808"/>
                  <a:gd name="connsiteX271" fmla="*/ 99182 w 2552812"/>
                  <a:gd name="connsiteY271" fmla="*/ 1768270 h 2552808"/>
                  <a:gd name="connsiteX272" fmla="*/ 82996 w 2552812"/>
                  <a:gd name="connsiteY272" fmla="*/ 1731358 h 2552808"/>
                  <a:gd name="connsiteX273" fmla="*/ 76993 w 2552812"/>
                  <a:gd name="connsiteY273" fmla="*/ 1712762 h 2552808"/>
                  <a:gd name="connsiteX274" fmla="*/ 68702 w 2552812"/>
                  <a:gd name="connsiteY274" fmla="*/ 1692021 h 2552808"/>
                  <a:gd name="connsiteX275" fmla="*/ 53565 w 2552812"/>
                  <a:gd name="connsiteY275" fmla="*/ 1640188 h 2552808"/>
                  <a:gd name="connsiteX276" fmla="*/ 42832 w 2552812"/>
                  <a:gd name="connsiteY276" fmla="*/ 1606939 h 2552808"/>
                  <a:gd name="connsiteX277" fmla="*/ 39998 w 2552812"/>
                  <a:gd name="connsiteY277" fmla="*/ 1593730 h 2552808"/>
                  <a:gd name="connsiteX278" fmla="*/ 34165 w 2552812"/>
                  <a:gd name="connsiteY278" fmla="*/ 1573756 h 2552808"/>
                  <a:gd name="connsiteX279" fmla="*/ 22544 w 2552812"/>
                  <a:gd name="connsiteY279" fmla="*/ 1512380 h 2552808"/>
                  <a:gd name="connsiteX280" fmla="*/ 15405 w 2552812"/>
                  <a:gd name="connsiteY280" fmla="*/ 1479107 h 2552808"/>
                  <a:gd name="connsiteX281" fmla="*/ 14222 w 2552812"/>
                  <a:gd name="connsiteY281" fmla="*/ 1468426 h 2552808"/>
                  <a:gd name="connsiteX282" fmla="*/ 11113 w 2552812"/>
                  <a:gd name="connsiteY282" fmla="*/ 1452006 h 2552808"/>
                  <a:gd name="connsiteX283" fmla="*/ 5757 w 2552812"/>
                  <a:gd name="connsiteY283" fmla="*/ 1392028 h 2552808"/>
                  <a:gd name="connsiteX284" fmla="*/ 1280 w 2552812"/>
                  <a:gd name="connsiteY284" fmla="*/ 1351616 h 2552808"/>
                  <a:gd name="connsiteX285" fmla="*/ 1168 w 2552812"/>
                  <a:gd name="connsiteY285" fmla="*/ 1340642 h 2552808"/>
                  <a:gd name="connsiteX286" fmla="*/ 0 w 2552812"/>
                  <a:gd name="connsiteY286" fmla="*/ 1327556 h 2552808"/>
                  <a:gd name="connsiteX287" fmla="*/ 518 w 2552812"/>
                  <a:gd name="connsiteY287" fmla="*/ 1276391 h 2552808"/>
                  <a:gd name="connsiteX288" fmla="*/ 0 w 2552812"/>
                  <a:gd name="connsiteY288" fmla="*/ 1225253 h 2552808"/>
                  <a:gd name="connsiteX289" fmla="*/ 1168 w 2552812"/>
                  <a:gd name="connsiteY289" fmla="*/ 1212173 h 2552808"/>
                  <a:gd name="connsiteX290" fmla="*/ 1279 w 2552812"/>
                  <a:gd name="connsiteY290" fmla="*/ 1201192 h 2552808"/>
                  <a:gd name="connsiteX291" fmla="*/ 5760 w 2552812"/>
                  <a:gd name="connsiteY291" fmla="*/ 1160756 h 2552808"/>
                  <a:gd name="connsiteX292" fmla="*/ 11113 w 2552812"/>
                  <a:gd name="connsiteY292" fmla="*/ 1100802 h 2552808"/>
                  <a:gd name="connsiteX293" fmla="*/ 14221 w 2552812"/>
                  <a:gd name="connsiteY293" fmla="*/ 1084389 h 2552808"/>
                  <a:gd name="connsiteX294" fmla="*/ 15405 w 2552812"/>
                  <a:gd name="connsiteY294" fmla="*/ 1073701 h 2552808"/>
                  <a:gd name="connsiteX295" fmla="*/ 22548 w 2552812"/>
                  <a:gd name="connsiteY295" fmla="*/ 1040408 h 2552808"/>
                  <a:gd name="connsiteX296" fmla="*/ 34165 w 2552812"/>
                  <a:gd name="connsiteY296" fmla="*/ 979052 h 2552808"/>
                  <a:gd name="connsiteX297" fmla="*/ 39996 w 2552812"/>
                  <a:gd name="connsiteY297" fmla="*/ 959085 h 2552808"/>
                  <a:gd name="connsiteX298" fmla="*/ 42832 w 2552812"/>
                  <a:gd name="connsiteY298" fmla="*/ 945869 h 2552808"/>
                  <a:gd name="connsiteX299" fmla="*/ 53570 w 2552812"/>
                  <a:gd name="connsiteY299" fmla="*/ 912604 h 2552808"/>
                  <a:gd name="connsiteX300" fmla="*/ 68702 w 2552812"/>
                  <a:gd name="connsiteY300" fmla="*/ 860787 h 2552808"/>
                  <a:gd name="connsiteX301" fmla="*/ 76991 w 2552812"/>
                  <a:gd name="connsiteY301" fmla="*/ 840053 h 2552808"/>
                  <a:gd name="connsiteX302" fmla="*/ 82996 w 2552812"/>
                  <a:gd name="connsiteY302" fmla="*/ 821450 h 2552808"/>
                  <a:gd name="connsiteX303" fmla="*/ 99187 w 2552812"/>
                  <a:gd name="connsiteY303" fmla="*/ 784525 h 2552808"/>
                  <a:gd name="connsiteX304" fmla="*/ 114270 w 2552812"/>
                  <a:gd name="connsiteY304" fmla="*/ 746795 h 2552808"/>
                  <a:gd name="connsiteX305" fmla="*/ 124071 w 2552812"/>
                  <a:gd name="connsiteY305" fmla="*/ 727779 h 2552808"/>
                  <a:gd name="connsiteX306" fmla="*/ 134508 w 2552812"/>
                  <a:gd name="connsiteY306" fmla="*/ 703976 h 2552808"/>
                  <a:gd name="connsiteX307" fmla="*/ 155777 w 2552812"/>
                  <a:gd name="connsiteY307" fmla="*/ 666259 h 2552808"/>
                  <a:gd name="connsiteX308" fmla="*/ 170414 w 2552812"/>
                  <a:gd name="connsiteY308" fmla="*/ 637860 h 2552808"/>
                  <a:gd name="connsiteX309" fmla="*/ 181645 w 2552812"/>
                  <a:gd name="connsiteY309" fmla="*/ 620390 h 2552808"/>
                  <a:gd name="connsiteX310" fmla="*/ 196582 w 2552812"/>
                  <a:gd name="connsiteY310" fmla="*/ 593903 h 2552808"/>
                  <a:gd name="connsiteX311" fmla="*/ 221030 w 2552812"/>
                  <a:gd name="connsiteY311" fmla="*/ 559119 h 2552808"/>
                  <a:gd name="connsiteX312" fmla="*/ 236682 w 2552812"/>
                  <a:gd name="connsiteY312" fmla="*/ 534771 h 2552808"/>
                  <a:gd name="connsiteX313" fmla="*/ 250332 w 2552812"/>
                  <a:gd name="connsiteY313" fmla="*/ 517432 h 2552808"/>
                  <a:gd name="connsiteX314" fmla="*/ 268431 w 2552812"/>
                  <a:gd name="connsiteY314" fmla="*/ 491682 h 2552808"/>
                  <a:gd name="connsiteX315" fmla="*/ 293858 w 2552812"/>
                  <a:gd name="connsiteY315" fmla="*/ 462143 h 2552808"/>
                  <a:gd name="connsiteX316" fmla="*/ 312619 w 2552812"/>
                  <a:gd name="connsiteY316" fmla="*/ 438312 h 2552808"/>
                  <a:gd name="connsiteX317" fmla="*/ 330163 w 2552812"/>
                  <a:gd name="connsiteY317" fmla="*/ 419967 h 2552808"/>
                  <a:gd name="connsiteX318" fmla="*/ 349270 w 2552812"/>
                  <a:gd name="connsiteY318" fmla="*/ 397769 h 2552808"/>
                  <a:gd name="connsiteX319" fmla="*/ 374081 w 2552812"/>
                  <a:gd name="connsiteY319" fmla="*/ 374042 h 2552808"/>
                  <a:gd name="connsiteX320" fmla="*/ 397771 w 2552812"/>
                  <a:gd name="connsiteY320" fmla="*/ 349270 h 2552808"/>
                  <a:gd name="connsiteX321" fmla="*/ 419934 w 2552812"/>
                  <a:gd name="connsiteY321" fmla="*/ 330192 h 2552808"/>
                  <a:gd name="connsiteX322" fmla="*/ 438312 w 2552812"/>
                  <a:gd name="connsiteY322" fmla="*/ 312617 h 2552808"/>
                  <a:gd name="connsiteX323" fmla="*/ 462185 w 2552812"/>
                  <a:gd name="connsiteY323" fmla="*/ 293823 h 2552808"/>
                  <a:gd name="connsiteX324" fmla="*/ 491684 w 2552812"/>
                  <a:gd name="connsiteY324" fmla="*/ 268431 h 2552808"/>
                  <a:gd name="connsiteX325" fmla="*/ 517400 w 2552812"/>
                  <a:gd name="connsiteY325" fmla="*/ 250356 h 2552808"/>
                  <a:gd name="connsiteX326" fmla="*/ 534771 w 2552812"/>
                  <a:gd name="connsiteY326" fmla="*/ 236681 h 2552808"/>
                  <a:gd name="connsiteX327" fmla="*/ 559164 w 2552812"/>
                  <a:gd name="connsiteY327" fmla="*/ 221001 h 2552808"/>
                  <a:gd name="connsiteX328" fmla="*/ 593904 w 2552812"/>
                  <a:gd name="connsiteY328" fmla="*/ 196582 h 2552808"/>
                  <a:gd name="connsiteX329" fmla="*/ 620360 w 2552812"/>
                  <a:gd name="connsiteY329" fmla="*/ 181663 h 2552808"/>
                  <a:gd name="connsiteX330" fmla="*/ 637861 w 2552812"/>
                  <a:gd name="connsiteY330" fmla="*/ 170413 h 2552808"/>
                  <a:gd name="connsiteX331" fmla="*/ 666308 w 2552812"/>
                  <a:gd name="connsiteY331" fmla="*/ 155752 h 2552808"/>
                  <a:gd name="connsiteX332" fmla="*/ 703979 w 2552812"/>
                  <a:gd name="connsiteY332" fmla="*/ 134508 h 2552808"/>
                  <a:gd name="connsiteX333" fmla="*/ 727753 w 2552812"/>
                  <a:gd name="connsiteY333" fmla="*/ 124083 h 2552808"/>
                  <a:gd name="connsiteX334" fmla="*/ 746795 w 2552812"/>
                  <a:gd name="connsiteY334" fmla="*/ 114269 h 2552808"/>
                  <a:gd name="connsiteX335" fmla="*/ 784575 w 2552812"/>
                  <a:gd name="connsiteY335" fmla="*/ 99167 h 2552808"/>
                  <a:gd name="connsiteX336" fmla="*/ 821452 w 2552812"/>
                  <a:gd name="connsiteY336" fmla="*/ 82996 h 2552808"/>
                  <a:gd name="connsiteX337" fmla="*/ 840032 w 2552812"/>
                  <a:gd name="connsiteY337" fmla="*/ 76998 h 2552808"/>
                  <a:gd name="connsiteX338" fmla="*/ 860787 w 2552812"/>
                  <a:gd name="connsiteY338" fmla="*/ 68701 h 2552808"/>
                  <a:gd name="connsiteX339" fmla="*/ 912653 w 2552812"/>
                  <a:gd name="connsiteY339" fmla="*/ 53555 h 2552808"/>
                  <a:gd name="connsiteX340" fmla="*/ 945871 w 2552812"/>
                  <a:gd name="connsiteY340" fmla="*/ 42832 h 2552808"/>
                  <a:gd name="connsiteX341" fmla="*/ 961777 w 2552812"/>
                  <a:gd name="connsiteY341" fmla="*/ 39209 h 2552808"/>
                  <a:gd name="connsiteX342" fmla="*/ 979052 w 2552812"/>
                  <a:gd name="connsiteY342" fmla="*/ 34165 h 2552808"/>
                  <a:gd name="connsiteX343" fmla="*/ 1007972 w 2552812"/>
                  <a:gd name="connsiteY343" fmla="*/ 28689 h 2552808"/>
                  <a:gd name="connsiteX344" fmla="*/ 1041747 w 2552812"/>
                  <a:gd name="connsiteY344" fmla="*/ 20997 h 2552808"/>
                  <a:gd name="connsiteX345" fmla="*/ 1074035 w 2552812"/>
                  <a:gd name="connsiteY345" fmla="*/ 16181 h 2552808"/>
                  <a:gd name="connsiteX346" fmla="*/ 1100803 w 2552812"/>
                  <a:gd name="connsiteY346" fmla="*/ 11113 h 2552808"/>
                  <a:gd name="connsiteX347" fmla="*/ 1118764 w 2552812"/>
                  <a:gd name="connsiteY347" fmla="*/ 9509 h 2552808"/>
                  <a:gd name="connsiteX348" fmla="*/ 1137541 w 2552812"/>
                  <a:gd name="connsiteY348" fmla="*/ 6708 h 2552808"/>
                  <a:gd name="connsiteX349" fmla="*/ 1158361 w 2552812"/>
                  <a:gd name="connsiteY349" fmla="*/ 5973 h 2552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</a:cxnLst>
                <a:rect l="l" t="t" r="r" b="b"/>
                <a:pathLst>
                  <a:path w="2552812" h="2552808">
                    <a:moveTo>
                      <a:pt x="1276406" y="1416391"/>
                    </a:moveTo>
                    <a:lnTo>
                      <a:pt x="450892" y="1893001"/>
                    </a:lnTo>
                    <a:lnTo>
                      <a:pt x="460518" y="1907439"/>
                    </a:lnTo>
                    <a:lnTo>
                      <a:pt x="530851" y="1985402"/>
                    </a:lnTo>
                    <a:lnTo>
                      <a:pt x="596153" y="2052808"/>
                    </a:lnTo>
                    <a:lnTo>
                      <a:pt x="612489" y="2066497"/>
                    </a:lnTo>
                    <a:lnTo>
                      <a:pt x="752955" y="2166004"/>
                    </a:lnTo>
                    <a:lnTo>
                      <a:pt x="780039" y="2181340"/>
                    </a:lnTo>
                    <a:lnTo>
                      <a:pt x="829427" y="2206866"/>
                    </a:lnTo>
                    <a:lnTo>
                      <a:pt x="868298" y="2224475"/>
                    </a:lnTo>
                    <a:lnTo>
                      <a:pt x="913405" y="2242696"/>
                    </a:lnTo>
                    <a:lnTo>
                      <a:pt x="958962" y="2258613"/>
                    </a:lnTo>
                    <a:lnTo>
                      <a:pt x="999806" y="2270868"/>
                    </a:lnTo>
                    <a:lnTo>
                      <a:pt x="1050074" y="2283560"/>
                    </a:lnTo>
                    <a:lnTo>
                      <a:pt x="1089330" y="2291515"/>
                    </a:lnTo>
                    <a:lnTo>
                      <a:pt x="1140876" y="2299762"/>
                    </a:lnTo>
                    <a:lnTo>
                      <a:pt x="1181905" y="2304263"/>
                    </a:lnTo>
                    <a:lnTo>
                      <a:pt x="1231283" y="2307717"/>
                    </a:lnTo>
                    <a:lnTo>
                      <a:pt x="1276406" y="2308592"/>
                    </a:lnTo>
                    <a:lnTo>
                      <a:pt x="1321529" y="2307717"/>
                    </a:lnTo>
                    <a:lnTo>
                      <a:pt x="1370907" y="2304263"/>
                    </a:lnTo>
                    <a:lnTo>
                      <a:pt x="1411936" y="2299762"/>
                    </a:lnTo>
                    <a:lnTo>
                      <a:pt x="1463482" y="2291515"/>
                    </a:lnTo>
                    <a:lnTo>
                      <a:pt x="1502738" y="2283560"/>
                    </a:lnTo>
                    <a:lnTo>
                      <a:pt x="1553007" y="2270868"/>
                    </a:lnTo>
                    <a:lnTo>
                      <a:pt x="1593850" y="2258613"/>
                    </a:lnTo>
                    <a:lnTo>
                      <a:pt x="1639407" y="2242696"/>
                    </a:lnTo>
                    <a:lnTo>
                      <a:pt x="1684514" y="2224475"/>
                    </a:lnTo>
                    <a:lnTo>
                      <a:pt x="1723386" y="2206865"/>
                    </a:lnTo>
                    <a:lnTo>
                      <a:pt x="1772772" y="2181341"/>
                    </a:lnTo>
                    <a:lnTo>
                      <a:pt x="1799857" y="2166004"/>
                    </a:lnTo>
                    <a:lnTo>
                      <a:pt x="1940322" y="2066498"/>
                    </a:lnTo>
                    <a:lnTo>
                      <a:pt x="1956660" y="2052807"/>
                    </a:lnTo>
                    <a:lnTo>
                      <a:pt x="2021959" y="1985404"/>
                    </a:lnTo>
                    <a:lnTo>
                      <a:pt x="2092294" y="1907438"/>
                    </a:lnTo>
                    <a:lnTo>
                      <a:pt x="2101920" y="1893001"/>
                    </a:lnTo>
                    <a:close/>
                    <a:moveTo>
                      <a:pt x="327552" y="868571"/>
                    </a:moveTo>
                    <a:lnTo>
                      <a:pt x="318161" y="893150"/>
                    </a:lnTo>
                    <a:lnTo>
                      <a:pt x="294978" y="954854"/>
                    </a:lnTo>
                    <a:lnTo>
                      <a:pt x="282345" y="999411"/>
                    </a:lnTo>
                    <a:lnTo>
                      <a:pt x="270038" y="1044530"/>
                    </a:lnTo>
                    <a:lnTo>
                      <a:pt x="260472" y="1094958"/>
                    </a:lnTo>
                    <a:lnTo>
                      <a:pt x="253227" y="1136208"/>
                    </a:lnTo>
                    <a:lnTo>
                      <a:pt x="248272" y="1186476"/>
                    </a:lnTo>
                    <a:lnTo>
                      <a:pt x="244726" y="1229470"/>
                    </a:lnTo>
                    <a:lnTo>
                      <a:pt x="244333" y="1276404"/>
                    </a:lnTo>
                    <a:lnTo>
                      <a:pt x="244726" y="1323337"/>
                    </a:lnTo>
                    <a:lnTo>
                      <a:pt x="248272" y="1366331"/>
                    </a:lnTo>
                    <a:lnTo>
                      <a:pt x="253227" y="1416599"/>
                    </a:lnTo>
                    <a:lnTo>
                      <a:pt x="260472" y="1457850"/>
                    </a:lnTo>
                    <a:lnTo>
                      <a:pt x="270038" y="1508277"/>
                    </a:lnTo>
                    <a:lnTo>
                      <a:pt x="282345" y="1553398"/>
                    </a:lnTo>
                    <a:lnTo>
                      <a:pt x="294978" y="1597953"/>
                    </a:lnTo>
                    <a:lnTo>
                      <a:pt x="318162" y="1659660"/>
                    </a:lnTo>
                    <a:lnTo>
                      <a:pt x="327552" y="1684236"/>
                    </a:lnTo>
                    <a:lnTo>
                      <a:pt x="1033940" y="1276404"/>
                    </a:lnTo>
                    <a:close/>
                    <a:moveTo>
                      <a:pt x="2225260" y="868571"/>
                    </a:moveTo>
                    <a:lnTo>
                      <a:pt x="1518872" y="1276404"/>
                    </a:lnTo>
                    <a:lnTo>
                      <a:pt x="2225260" y="1684236"/>
                    </a:lnTo>
                    <a:lnTo>
                      <a:pt x="2234644" y="1659676"/>
                    </a:lnTo>
                    <a:lnTo>
                      <a:pt x="2257834" y="1597953"/>
                    </a:lnTo>
                    <a:lnTo>
                      <a:pt x="2270465" y="1553405"/>
                    </a:lnTo>
                    <a:lnTo>
                      <a:pt x="2282774" y="1508276"/>
                    </a:lnTo>
                    <a:lnTo>
                      <a:pt x="2292339" y="1457855"/>
                    </a:lnTo>
                    <a:lnTo>
                      <a:pt x="2299585" y="1416598"/>
                    </a:lnTo>
                    <a:lnTo>
                      <a:pt x="2304540" y="1366334"/>
                    </a:lnTo>
                    <a:lnTo>
                      <a:pt x="2308086" y="1323337"/>
                    </a:lnTo>
                    <a:lnTo>
                      <a:pt x="2308479" y="1276404"/>
                    </a:lnTo>
                    <a:lnTo>
                      <a:pt x="2308086" y="1229470"/>
                    </a:lnTo>
                    <a:lnTo>
                      <a:pt x="2304540" y="1186473"/>
                    </a:lnTo>
                    <a:lnTo>
                      <a:pt x="2299585" y="1136209"/>
                    </a:lnTo>
                    <a:lnTo>
                      <a:pt x="2292339" y="1094952"/>
                    </a:lnTo>
                    <a:lnTo>
                      <a:pt x="2282774" y="1044531"/>
                    </a:lnTo>
                    <a:lnTo>
                      <a:pt x="2270465" y="999404"/>
                    </a:lnTo>
                    <a:lnTo>
                      <a:pt x="2257834" y="954854"/>
                    </a:lnTo>
                    <a:lnTo>
                      <a:pt x="2234645" y="893134"/>
                    </a:lnTo>
                    <a:close/>
                    <a:moveTo>
                      <a:pt x="1267031" y="244397"/>
                    </a:moveTo>
                    <a:lnTo>
                      <a:pt x="1234829" y="245022"/>
                    </a:lnTo>
                    <a:lnTo>
                      <a:pt x="1154966" y="251499"/>
                    </a:lnTo>
                    <a:lnTo>
                      <a:pt x="1129809" y="254259"/>
                    </a:lnTo>
                    <a:lnTo>
                      <a:pt x="1023352" y="274942"/>
                    </a:lnTo>
                    <a:lnTo>
                      <a:pt x="922362" y="306493"/>
                    </a:lnTo>
                    <a:lnTo>
                      <a:pt x="890951" y="319182"/>
                    </a:lnTo>
                    <a:lnTo>
                      <a:pt x="825693" y="347871"/>
                    </a:lnTo>
                    <a:lnTo>
                      <a:pt x="786546" y="368104"/>
                    </a:lnTo>
                    <a:lnTo>
                      <a:pt x="746445" y="391415"/>
                    </a:lnTo>
                    <a:lnTo>
                      <a:pt x="606787" y="490350"/>
                    </a:lnTo>
                    <a:lnTo>
                      <a:pt x="592181" y="504099"/>
                    </a:lnTo>
                    <a:lnTo>
                      <a:pt x="488717" y="610896"/>
                    </a:lnTo>
                    <a:lnTo>
                      <a:pt x="463577" y="640780"/>
                    </a:lnTo>
                    <a:lnTo>
                      <a:pt x="450892" y="659807"/>
                    </a:lnTo>
                    <a:lnTo>
                      <a:pt x="1276406" y="1136416"/>
                    </a:lnTo>
                    <a:lnTo>
                      <a:pt x="2101920" y="659806"/>
                    </a:lnTo>
                    <a:lnTo>
                      <a:pt x="2092294" y="645368"/>
                    </a:lnTo>
                    <a:lnTo>
                      <a:pt x="2021960" y="567404"/>
                    </a:lnTo>
                    <a:lnTo>
                      <a:pt x="1956660" y="500000"/>
                    </a:lnTo>
                    <a:lnTo>
                      <a:pt x="1940323" y="486310"/>
                    </a:lnTo>
                    <a:lnTo>
                      <a:pt x="1799858" y="386803"/>
                    </a:lnTo>
                    <a:lnTo>
                      <a:pt x="1780204" y="375675"/>
                    </a:lnTo>
                    <a:lnTo>
                      <a:pt x="1665607" y="319767"/>
                    </a:lnTo>
                    <a:lnTo>
                      <a:pt x="1661514" y="317913"/>
                    </a:lnTo>
                    <a:lnTo>
                      <a:pt x="1544040" y="279675"/>
                    </a:lnTo>
                    <a:lnTo>
                      <a:pt x="1510593" y="271230"/>
                    </a:lnTo>
                    <a:lnTo>
                      <a:pt x="1392366" y="250045"/>
                    </a:lnTo>
                    <a:lnTo>
                      <a:pt x="1378202" y="249055"/>
                    </a:lnTo>
                    <a:close/>
                    <a:moveTo>
                      <a:pt x="1225253" y="0"/>
                    </a:moveTo>
                    <a:lnTo>
                      <a:pt x="1304757" y="805"/>
                    </a:lnTo>
                    <a:lnTo>
                      <a:pt x="1327559" y="0"/>
                    </a:lnTo>
                    <a:lnTo>
                      <a:pt x="1342378" y="1186"/>
                    </a:lnTo>
                    <a:lnTo>
                      <a:pt x="1351617" y="1279"/>
                    </a:lnTo>
                    <a:lnTo>
                      <a:pt x="1372601" y="3604"/>
                    </a:lnTo>
                    <a:lnTo>
                      <a:pt x="1428857" y="8106"/>
                    </a:lnTo>
                    <a:lnTo>
                      <a:pt x="1463302" y="13654"/>
                    </a:lnTo>
                    <a:lnTo>
                      <a:pt x="1479108" y="15405"/>
                    </a:lnTo>
                    <a:lnTo>
                      <a:pt x="1493961" y="18592"/>
                    </a:lnTo>
                    <a:lnTo>
                      <a:pt x="1528470" y="24150"/>
                    </a:lnTo>
                    <a:lnTo>
                      <a:pt x="1592336" y="39698"/>
                    </a:lnTo>
                    <a:lnTo>
                      <a:pt x="1606941" y="42832"/>
                    </a:lnTo>
                    <a:lnTo>
                      <a:pt x="1612259" y="44549"/>
                    </a:lnTo>
                    <a:lnTo>
                      <a:pt x="1625976" y="47888"/>
                    </a:lnTo>
                    <a:cubicBezTo>
                      <a:pt x="1658080" y="57056"/>
                      <a:pt x="1689763" y="67466"/>
                      <a:pt x="1720954" y="79077"/>
                    </a:cubicBezTo>
                    <a:lnTo>
                      <a:pt x="1724933" y="80921"/>
                    </a:lnTo>
                    <a:lnTo>
                      <a:pt x="1731360" y="82996"/>
                    </a:lnTo>
                    <a:cubicBezTo>
                      <a:pt x="1771701" y="98319"/>
                      <a:pt x="1810884" y="115533"/>
                      <a:pt x="1848834" y="134508"/>
                    </a:cubicBezTo>
                    <a:lnTo>
                      <a:pt x="1887156" y="156119"/>
                    </a:lnTo>
                    <a:lnTo>
                      <a:pt x="1901638" y="162832"/>
                    </a:lnTo>
                    <a:lnTo>
                      <a:pt x="1915546" y="172129"/>
                    </a:lnTo>
                    <a:lnTo>
                      <a:pt x="1958908" y="196582"/>
                    </a:lnTo>
                    <a:cubicBezTo>
                      <a:pt x="1994315" y="218946"/>
                      <a:pt x="2028414" y="242940"/>
                      <a:pt x="2061128" y="268431"/>
                    </a:cubicBezTo>
                    <a:lnTo>
                      <a:pt x="2066396" y="272965"/>
                    </a:lnTo>
                    <a:lnTo>
                      <a:pt x="2067149" y="273469"/>
                    </a:lnTo>
                    <a:lnTo>
                      <a:pt x="2069497" y="275634"/>
                    </a:lnTo>
                    <a:lnTo>
                      <a:pt x="2155041" y="349270"/>
                    </a:lnTo>
                    <a:lnTo>
                      <a:pt x="2197875" y="394060"/>
                    </a:lnTo>
                    <a:lnTo>
                      <a:pt x="2214112" y="409038"/>
                    </a:lnTo>
                    <a:lnTo>
                      <a:pt x="2223110" y="420448"/>
                    </a:lnTo>
                    <a:lnTo>
                      <a:pt x="2240193" y="438312"/>
                    </a:lnTo>
                    <a:cubicBezTo>
                      <a:pt x="2267067" y="469272"/>
                      <a:pt x="2292404" y="501469"/>
                      <a:pt x="2316130" y="534771"/>
                    </a:cubicBezTo>
                    <a:lnTo>
                      <a:pt x="2328744" y="554394"/>
                    </a:lnTo>
                    <a:lnTo>
                      <a:pt x="2339154" y="567593"/>
                    </a:lnTo>
                    <a:lnTo>
                      <a:pt x="2351385" y="589614"/>
                    </a:lnTo>
                    <a:lnTo>
                      <a:pt x="2382398" y="637860"/>
                    </a:lnTo>
                    <a:lnTo>
                      <a:pt x="2436721" y="743261"/>
                    </a:lnTo>
                    <a:lnTo>
                      <a:pt x="2438901" y="747186"/>
                    </a:lnTo>
                    <a:cubicBezTo>
                      <a:pt x="2453231" y="778763"/>
                      <a:pt x="2466365" y="811136"/>
                      <a:pt x="2478235" y="844263"/>
                    </a:cubicBezTo>
                    <a:lnTo>
                      <a:pt x="2480850" y="852631"/>
                    </a:lnTo>
                    <a:lnTo>
                      <a:pt x="2484110" y="860787"/>
                    </a:lnTo>
                    <a:lnTo>
                      <a:pt x="2494302" y="895687"/>
                    </a:lnTo>
                    <a:lnTo>
                      <a:pt x="2509980" y="945869"/>
                    </a:lnTo>
                    <a:lnTo>
                      <a:pt x="2512816" y="959085"/>
                    </a:lnTo>
                    <a:lnTo>
                      <a:pt x="2518647" y="979052"/>
                    </a:lnTo>
                    <a:lnTo>
                      <a:pt x="2530264" y="1040410"/>
                    </a:lnTo>
                    <a:lnTo>
                      <a:pt x="2537407" y="1073701"/>
                    </a:lnTo>
                    <a:lnTo>
                      <a:pt x="2538591" y="1084388"/>
                    </a:lnTo>
                    <a:lnTo>
                      <a:pt x="2541699" y="1100802"/>
                    </a:lnTo>
                    <a:lnTo>
                      <a:pt x="2547053" y="1160758"/>
                    </a:lnTo>
                    <a:lnTo>
                      <a:pt x="2551533" y="1201192"/>
                    </a:lnTo>
                    <a:lnTo>
                      <a:pt x="2551644" y="1212173"/>
                    </a:lnTo>
                    <a:lnTo>
                      <a:pt x="2552812" y="1225253"/>
                    </a:lnTo>
                    <a:lnTo>
                      <a:pt x="2552294" y="1276393"/>
                    </a:lnTo>
                    <a:lnTo>
                      <a:pt x="2552812" y="1327556"/>
                    </a:lnTo>
                    <a:lnTo>
                      <a:pt x="2551644" y="1340641"/>
                    </a:lnTo>
                    <a:lnTo>
                      <a:pt x="2551533" y="1351616"/>
                    </a:lnTo>
                    <a:lnTo>
                      <a:pt x="2547055" y="1392030"/>
                    </a:lnTo>
                    <a:lnTo>
                      <a:pt x="2541699" y="1452006"/>
                    </a:lnTo>
                    <a:lnTo>
                      <a:pt x="2538590" y="1468426"/>
                    </a:lnTo>
                    <a:lnTo>
                      <a:pt x="2537407" y="1479107"/>
                    </a:lnTo>
                    <a:lnTo>
                      <a:pt x="2530268" y="1512380"/>
                    </a:lnTo>
                    <a:lnTo>
                      <a:pt x="2518647" y="1573756"/>
                    </a:lnTo>
                    <a:lnTo>
                      <a:pt x="2512814" y="1593730"/>
                    </a:lnTo>
                    <a:lnTo>
                      <a:pt x="2509980" y="1606939"/>
                    </a:lnTo>
                    <a:lnTo>
                      <a:pt x="2499247" y="1640188"/>
                    </a:lnTo>
                    <a:lnTo>
                      <a:pt x="2484110" y="1692021"/>
                    </a:lnTo>
                    <a:lnTo>
                      <a:pt x="2475819" y="1712762"/>
                    </a:lnTo>
                    <a:lnTo>
                      <a:pt x="2469816" y="1731358"/>
                    </a:lnTo>
                    <a:lnTo>
                      <a:pt x="2453630" y="1768270"/>
                    </a:lnTo>
                    <a:lnTo>
                      <a:pt x="2438543" y="1806014"/>
                    </a:lnTo>
                    <a:lnTo>
                      <a:pt x="2428738" y="1825036"/>
                    </a:lnTo>
                    <a:lnTo>
                      <a:pt x="2418304" y="1848832"/>
                    </a:lnTo>
                    <a:lnTo>
                      <a:pt x="2397040" y="1886538"/>
                    </a:lnTo>
                    <a:lnTo>
                      <a:pt x="2382398" y="1914948"/>
                    </a:lnTo>
                    <a:lnTo>
                      <a:pt x="2371163" y="1932425"/>
                    </a:lnTo>
                    <a:lnTo>
                      <a:pt x="2356230" y="1958906"/>
                    </a:lnTo>
                    <a:lnTo>
                      <a:pt x="2331788" y="1993680"/>
                    </a:lnTo>
                    <a:lnTo>
                      <a:pt x="2316130" y="2018037"/>
                    </a:lnTo>
                    <a:lnTo>
                      <a:pt x="2302476" y="2035382"/>
                    </a:lnTo>
                    <a:lnTo>
                      <a:pt x="2284381" y="2061126"/>
                    </a:lnTo>
                    <a:lnTo>
                      <a:pt x="2258960" y="2090658"/>
                    </a:lnTo>
                    <a:lnTo>
                      <a:pt x="2240194" y="2114496"/>
                    </a:lnTo>
                    <a:lnTo>
                      <a:pt x="2222645" y="2132847"/>
                    </a:lnTo>
                    <a:lnTo>
                      <a:pt x="2203542" y="2155039"/>
                    </a:lnTo>
                    <a:lnTo>
                      <a:pt x="2178737" y="2178760"/>
                    </a:lnTo>
                    <a:lnTo>
                      <a:pt x="2155042" y="2203538"/>
                    </a:lnTo>
                    <a:lnTo>
                      <a:pt x="2132873" y="2222621"/>
                    </a:lnTo>
                    <a:lnTo>
                      <a:pt x="2114500" y="2240191"/>
                    </a:lnTo>
                    <a:lnTo>
                      <a:pt x="2090633" y="2258980"/>
                    </a:lnTo>
                    <a:lnTo>
                      <a:pt x="2061128" y="2284377"/>
                    </a:lnTo>
                    <a:lnTo>
                      <a:pt x="2035408" y="2302455"/>
                    </a:lnTo>
                    <a:lnTo>
                      <a:pt x="2018041" y="2316128"/>
                    </a:lnTo>
                    <a:lnTo>
                      <a:pt x="1993653" y="2331804"/>
                    </a:lnTo>
                    <a:lnTo>
                      <a:pt x="1958908" y="2356226"/>
                    </a:lnTo>
                    <a:lnTo>
                      <a:pt x="1932449" y="2371147"/>
                    </a:lnTo>
                    <a:lnTo>
                      <a:pt x="1914951" y="2382395"/>
                    </a:lnTo>
                    <a:lnTo>
                      <a:pt x="1886510" y="2397054"/>
                    </a:lnTo>
                    <a:lnTo>
                      <a:pt x="1848834" y="2418300"/>
                    </a:lnTo>
                    <a:lnTo>
                      <a:pt x="1825056" y="2428727"/>
                    </a:lnTo>
                    <a:lnTo>
                      <a:pt x="1806017" y="2438539"/>
                    </a:lnTo>
                    <a:lnTo>
                      <a:pt x="1768242" y="2453639"/>
                    </a:lnTo>
                    <a:lnTo>
                      <a:pt x="1731360" y="2469812"/>
                    </a:lnTo>
                    <a:lnTo>
                      <a:pt x="1712778" y="2475811"/>
                    </a:lnTo>
                    <a:lnTo>
                      <a:pt x="1692024" y="2484107"/>
                    </a:lnTo>
                    <a:lnTo>
                      <a:pt x="1640163" y="2499252"/>
                    </a:lnTo>
                    <a:lnTo>
                      <a:pt x="1606941" y="2509976"/>
                    </a:lnTo>
                    <a:lnTo>
                      <a:pt x="1593740" y="2512809"/>
                    </a:lnTo>
                    <a:lnTo>
                      <a:pt x="1573760" y="2518644"/>
                    </a:lnTo>
                    <a:lnTo>
                      <a:pt x="1512365" y="2530268"/>
                    </a:lnTo>
                    <a:lnTo>
                      <a:pt x="1479109" y="2537403"/>
                    </a:lnTo>
                    <a:lnTo>
                      <a:pt x="1468432" y="2538586"/>
                    </a:lnTo>
                    <a:lnTo>
                      <a:pt x="1452009" y="2541695"/>
                    </a:lnTo>
                    <a:lnTo>
                      <a:pt x="1392027" y="2547052"/>
                    </a:lnTo>
                    <a:lnTo>
                      <a:pt x="1351617" y="2551529"/>
                    </a:lnTo>
                    <a:lnTo>
                      <a:pt x="1340642" y="2551640"/>
                    </a:lnTo>
                    <a:lnTo>
                      <a:pt x="1327558" y="2552808"/>
                    </a:lnTo>
                    <a:lnTo>
                      <a:pt x="1276406" y="2552290"/>
                    </a:lnTo>
                    <a:lnTo>
                      <a:pt x="1225253" y="2552808"/>
                    </a:lnTo>
                    <a:lnTo>
                      <a:pt x="1212170" y="2551640"/>
                    </a:lnTo>
                    <a:lnTo>
                      <a:pt x="1201195" y="2551529"/>
                    </a:lnTo>
                    <a:lnTo>
                      <a:pt x="1160785" y="2547052"/>
                    </a:lnTo>
                    <a:lnTo>
                      <a:pt x="1100803" y="2541695"/>
                    </a:lnTo>
                    <a:lnTo>
                      <a:pt x="1084380" y="2538586"/>
                    </a:lnTo>
                    <a:lnTo>
                      <a:pt x="1073703" y="2537403"/>
                    </a:lnTo>
                    <a:lnTo>
                      <a:pt x="1040447" y="2530268"/>
                    </a:lnTo>
                    <a:lnTo>
                      <a:pt x="979052" y="2518644"/>
                    </a:lnTo>
                    <a:lnTo>
                      <a:pt x="959072" y="2512809"/>
                    </a:lnTo>
                    <a:lnTo>
                      <a:pt x="945871" y="2509976"/>
                    </a:lnTo>
                    <a:lnTo>
                      <a:pt x="912649" y="2499252"/>
                    </a:lnTo>
                    <a:lnTo>
                      <a:pt x="860788" y="2484107"/>
                    </a:lnTo>
                    <a:lnTo>
                      <a:pt x="840034" y="2475811"/>
                    </a:lnTo>
                    <a:lnTo>
                      <a:pt x="821452" y="2469812"/>
                    </a:lnTo>
                    <a:lnTo>
                      <a:pt x="784570" y="2453640"/>
                    </a:lnTo>
                    <a:lnTo>
                      <a:pt x="746795" y="2438539"/>
                    </a:lnTo>
                    <a:lnTo>
                      <a:pt x="727755" y="2428726"/>
                    </a:lnTo>
                    <a:lnTo>
                      <a:pt x="703978" y="2418300"/>
                    </a:lnTo>
                    <a:lnTo>
                      <a:pt x="666303" y="2397054"/>
                    </a:lnTo>
                    <a:lnTo>
                      <a:pt x="637861" y="2382395"/>
                    </a:lnTo>
                    <a:lnTo>
                      <a:pt x="620363" y="2371147"/>
                    </a:lnTo>
                    <a:lnTo>
                      <a:pt x="593904" y="2356226"/>
                    </a:lnTo>
                    <a:lnTo>
                      <a:pt x="559159" y="2331805"/>
                    </a:lnTo>
                    <a:lnTo>
                      <a:pt x="534771" y="2316128"/>
                    </a:lnTo>
                    <a:lnTo>
                      <a:pt x="517404" y="2302455"/>
                    </a:lnTo>
                    <a:lnTo>
                      <a:pt x="491684" y="2284377"/>
                    </a:lnTo>
                    <a:lnTo>
                      <a:pt x="462180" y="2258981"/>
                    </a:lnTo>
                    <a:lnTo>
                      <a:pt x="438312" y="2240191"/>
                    </a:lnTo>
                    <a:lnTo>
                      <a:pt x="419938" y="2222620"/>
                    </a:lnTo>
                    <a:lnTo>
                      <a:pt x="397770" y="2203538"/>
                    </a:lnTo>
                    <a:lnTo>
                      <a:pt x="374075" y="2178761"/>
                    </a:lnTo>
                    <a:lnTo>
                      <a:pt x="349270" y="2155039"/>
                    </a:lnTo>
                    <a:lnTo>
                      <a:pt x="330167" y="2132846"/>
                    </a:lnTo>
                    <a:lnTo>
                      <a:pt x="312618" y="2114496"/>
                    </a:lnTo>
                    <a:lnTo>
                      <a:pt x="293852" y="2090658"/>
                    </a:lnTo>
                    <a:lnTo>
                      <a:pt x="268431" y="2061126"/>
                    </a:lnTo>
                    <a:lnTo>
                      <a:pt x="250336" y="2035382"/>
                    </a:lnTo>
                    <a:lnTo>
                      <a:pt x="236682" y="2018037"/>
                    </a:lnTo>
                    <a:lnTo>
                      <a:pt x="221025" y="1993681"/>
                    </a:lnTo>
                    <a:lnTo>
                      <a:pt x="196582" y="1958906"/>
                    </a:lnTo>
                    <a:lnTo>
                      <a:pt x="181648" y="1932424"/>
                    </a:lnTo>
                    <a:lnTo>
                      <a:pt x="170414" y="1914948"/>
                    </a:lnTo>
                    <a:lnTo>
                      <a:pt x="155772" y="1886539"/>
                    </a:lnTo>
                    <a:lnTo>
                      <a:pt x="134508" y="1848832"/>
                    </a:lnTo>
                    <a:lnTo>
                      <a:pt x="124074" y="1825036"/>
                    </a:lnTo>
                    <a:lnTo>
                      <a:pt x="114269" y="1806014"/>
                    </a:lnTo>
                    <a:lnTo>
                      <a:pt x="99182" y="1768270"/>
                    </a:lnTo>
                    <a:lnTo>
                      <a:pt x="82996" y="1731358"/>
                    </a:lnTo>
                    <a:lnTo>
                      <a:pt x="76993" y="1712762"/>
                    </a:lnTo>
                    <a:lnTo>
                      <a:pt x="68702" y="1692021"/>
                    </a:lnTo>
                    <a:lnTo>
                      <a:pt x="53565" y="1640188"/>
                    </a:lnTo>
                    <a:lnTo>
                      <a:pt x="42832" y="1606939"/>
                    </a:lnTo>
                    <a:lnTo>
                      <a:pt x="39998" y="1593730"/>
                    </a:lnTo>
                    <a:lnTo>
                      <a:pt x="34165" y="1573756"/>
                    </a:lnTo>
                    <a:lnTo>
                      <a:pt x="22544" y="1512380"/>
                    </a:lnTo>
                    <a:lnTo>
                      <a:pt x="15405" y="1479107"/>
                    </a:lnTo>
                    <a:lnTo>
                      <a:pt x="14222" y="1468426"/>
                    </a:lnTo>
                    <a:lnTo>
                      <a:pt x="11113" y="1452006"/>
                    </a:lnTo>
                    <a:lnTo>
                      <a:pt x="5757" y="1392028"/>
                    </a:lnTo>
                    <a:lnTo>
                      <a:pt x="1280" y="1351616"/>
                    </a:lnTo>
                    <a:lnTo>
                      <a:pt x="1168" y="1340642"/>
                    </a:lnTo>
                    <a:lnTo>
                      <a:pt x="0" y="1327556"/>
                    </a:lnTo>
                    <a:lnTo>
                      <a:pt x="518" y="1276391"/>
                    </a:lnTo>
                    <a:lnTo>
                      <a:pt x="0" y="1225253"/>
                    </a:lnTo>
                    <a:lnTo>
                      <a:pt x="1168" y="1212173"/>
                    </a:lnTo>
                    <a:lnTo>
                      <a:pt x="1279" y="1201192"/>
                    </a:lnTo>
                    <a:lnTo>
                      <a:pt x="5760" y="1160756"/>
                    </a:lnTo>
                    <a:lnTo>
                      <a:pt x="11113" y="1100802"/>
                    </a:lnTo>
                    <a:lnTo>
                      <a:pt x="14221" y="1084389"/>
                    </a:lnTo>
                    <a:lnTo>
                      <a:pt x="15405" y="1073701"/>
                    </a:lnTo>
                    <a:lnTo>
                      <a:pt x="22548" y="1040408"/>
                    </a:lnTo>
                    <a:lnTo>
                      <a:pt x="34165" y="979052"/>
                    </a:lnTo>
                    <a:lnTo>
                      <a:pt x="39996" y="959085"/>
                    </a:lnTo>
                    <a:lnTo>
                      <a:pt x="42832" y="945869"/>
                    </a:lnTo>
                    <a:lnTo>
                      <a:pt x="53570" y="912604"/>
                    </a:lnTo>
                    <a:lnTo>
                      <a:pt x="68702" y="860787"/>
                    </a:lnTo>
                    <a:lnTo>
                      <a:pt x="76991" y="840053"/>
                    </a:lnTo>
                    <a:lnTo>
                      <a:pt x="82996" y="821450"/>
                    </a:lnTo>
                    <a:lnTo>
                      <a:pt x="99187" y="784525"/>
                    </a:lnTo>
                    <a:lnTo>
                      <a:pt x="114270" y="746795"/>
                    </a:lnTo>
                    <a:lnTo>
                      <a:pt x="124071" y="727779"/>
                    </a:lnTo>
                    <a:lnTo>
                      <a:pt x="134508" y="703976"/>
                    </a:lnTo>
                    <a:lnTo>
                      <a:pt x="155777" y="666259"/>
                    </a:lnTo>
                    <a:lnTo>
                      <a:pt x="170414" y="637860"/>
                    </a:lnTo>
                    <a:lnTo>
                      <a:pt x="181645" y="620390"/>
                    </a:lnTo>
                    <a:lnTo>
                      <a:pt x="196582" y="593903"/>
                    </a:lnTo>
                    <a:lnTo>
                      <a:pt x="221030" y="559119"/>
                    </a:lnTo>
                    <a:lnTo>
                      <a:pt x="236682" y="534771"/>
                    </a:lnTo>
                    <a:lnTo>
                      <a:pt x="250332" y="517432"/>
                    </a:lnTo>
                    <a:lnTo>
                      <a:pt x="268431" y="491682"/>
                    </a:lnTo>
                    <a:lnTo>
                      <a:pt x="293858" y="462143"/>
                    </a:lnTo>
                    <a:lnTo>
                      <a:pt x="312619" y="438312"/>
                    </a:lnTo>
                    <a:lnTo>
                      <a:pt x="330163" y="419967"/>
                    </a:lnTo>
                    <a:lnTo>
                      <a:pt x="349270" y="397769"/>
                    </a:lnTo>
                    <a:lnTo>
                      <a:pt x="374081" y="374042"/>
                    </a:lnTo>
                    <a:lnTo>
                      <a:pt x="397771" y="349270"/>
                    </a:lnTo>
                    <a:lnTo>
                      <a:pt x="419934" y="330192"/>
                    </a:lnTo>
                    <a:lnTo>
                      <a:pt x="438312" y="312617"/>
                    </a:lnTo>
                    <a:lnTo>
                      <a:pt x="462185" y="293823"/>
                    </a:lnTo>
                    <a:lnTo>
                      <a:pt x="491684" y="268431"/>
                    </a:lnTo>
                    <a:lnTo>
                      <a:pt x="517400" y="250356"/>
                    </a:lnTo>
                    <a:lnTo>
                      <a:pt x="534771" y="236681"/>
                    </a:lnTo>
                    <a:lnTo>
                      <a:pt x="559164" y="221001"/>
                    </a:lnTo>
                    <a:lnTo>
                      <a:pt x="593904" y="196582"/>
                    </a:lnTo>
                    <a:lnTo>
                      <a:pt x="620360" y="181663"/>
                    </a:lnTo>
                    <a:lnTo>
                      <a:pt x="637861" y="170413"/>
                    </a:lnTo>
                    <a:lnTo>
                      <a:pt x="666308" y="155752"/>
                    </a:lnTo>
                    <a:lnTo>
                      <a:pt x="703979" y="134508"/>
                    </a:lnTo>
                    <a:lnTo>
                      <a:pt x="727753" y="124083"/>
                    </a:lnTo>
                    <a:lnTo>
                      <a:pt x="746795" y="114269"/>
                    </a:lnTo>
                    <a:lnTo>
                      <a:pt x="784575" y="99167"/>
                    </a:lnTo>
                    <a:lnTo>
                      <a:pt x="821452" y="82996"/>
                    </a:lnTo>
                    <a:lnTo>
                      <a:pt x="840032" y="76998"/>
                    </a:lnTo>
                    <a:lnTo>
                      <a:pt x="860787" y="68701"/>
                    </a:lnTo>
                    <a:lnTo>
                      <a:pt x="912653" y="53555"/>
                    </a:lnTo>
                    <a:lnTo>
                      <a:pt x="945871" y="42832"/>
                    </a:lnTo>
                    <a:lnTo>
                      <a:pt x="961777" y="39209"/>
                    </a:lnTo>
                    <a:lnTo>
                      <a:pt x="979052" y="34165"/>
                    </a:lnTo>
                    <a:lnTo>
                      <a:pt x="1007972" y="28689"/>
                    </a:lnTo>
                    <a:lnTo>
                      <a:pt x="1041747" y="20997"/>
                    </a:lnTo>
                    <a:lnTo>
                      <a:pt x="1074035" y="16181"/>
                    </a:lnTo>
                    <a:lnTo>
                      <a:pt x="1100803" y="11113"/>
                    </a:lnTo>
                    <a:lnTo>
                      <a:pt x="1118764" y="9509"/>
                    </a:lnTo>
                    <a:lnTo>
                      <a:pt x="1137541" y="6708"/>
                    </a:lnTo>
                    <a:lnTo>
                      <a:pt x="1158361" y="5973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146696E-6D73-4AA0-8395-6C8A4BFDFA70}"/>
                  </a:ext>
                </a:extLst>
              </p:cNvPr>
              <p:cNvSpPr/>
              <p:nvPr/>
            </p:nvSpPr>
            <p:spPr>
              <a:xfrm>
                <a:off x="7025703" y="4703685"/>
                <a:ext cx="1746822" cy="879856"/>
              </a:xfrm>
              <a:custGeom>
                <a:avLst/>
                <a:gdLst>
                  <a:gd name="connsiteX0" fmla="*/ 1528071 w 2394425"/>
                  <a:gd name="connsiteY0" fmla="*/ 922002 h 1206048"/>
                  <a:gd name="connsiteX1" fmla="*/ 1428303 w 2394425"/>
                  <a:gd name="connsiteY1" fmla="*/ 1021770 h 1206048"/>
                  <a:gd name="connsiteX2" fmla="*/ 1528071 w 2394425"/>
                  <a:gd name="connsiteY2" fmla="*/ 1121538 h 1206048"/>
                  <a:gd name="connsiteX3" fmla="*/ 1627839 w 2394425"/>
                  <a:gd name="connsiteY3" fmla="*/ 1021770 h 1206048"/>
                  <a:gd name="connsiteX4" fmla="*/ 1528071 w 2394425"/>
                  <a:gd name="connsiteY4" fmla="*/ 922002 h 1206048"/>
                  <a:gd name="connsiteX5" fmla="*/ 2009776 w 2394425"/>
                  <a:gd name="connsiteY5" fmla="*/ 916160 h 1206048"/>
                  <a:gd name="connsiteX6" fmla="*/ 1910008 w 2394425"/>
                  <a:gd name="connsiteY6" fmla="*/ 1015928 h 1206048"/>
                  <a:gd name="connsiteX7" fmla="*/ 2009776 w 2394425"/>
                  <a:gd name="connsiteY7" fmla="*/ 1115696 h 1206048"/>
                  <a:gd name="connsiteX8" fmla="*/ 2109544 w 2394425"/>
                  <a:gd name="connsiteY8" fmla="*/ 1015928 h 1206048"/>
                  <a:gd name="connsiteX9" fmla="*/ 2009776 w 2394425"/>
                  <a:gd name="connsiteY9" fmla="*/ 916160 h 1206048"/>
                  <a:gd name="connsiteX10" fmla="*/ 381001 w 2394425"/>
                  <a:gd name="connsiteY10" fmla="*/ 916160 h 1206048"/>
                  <a:gd name="connsiteX11" fmla="*/ 281233 w 2394425"/>
                  <a:gd name="connsiteY11" fmla="*/ 1015928 h 1206048"/>
                  <a:gd name="connsiteX12" fmla="*/ 381001 w 2394425"/>
                  <a:gd name="connsiteY12" fmla="*/ 1115696 h 1206048"/>
                  <a:gd name="connsiteX13" fmla="*/ 480769 w 2394425"/>
                  <a:gd name="connsiteY13" fmla="*/ 1015928 h 1206048"/>
                  <a:gd name="connsiteX14" fmla="*/ 381001 w 2394425"/>
                  <a:gd name="connsiteY14" fmla="*/ 916160 h 1206048"/>
                  <a:gd name="connsiteX15" fmla="*/ 2191007 w 2394425"/>
                  <a:gd name="connsiteY15" fmla="*/ 896473 h 1206048"/>
                  <a:gd name="connsiteX16" fmla="*/ 2352676 w 2394425"/>
                  <a:gd name="connsiteY16" fmla="*/ 896473 h 1206048"/>
                  <a:gd name="connsiteX17" fmla="*/ 2352676 w 2394425"/>
                  <a:gd name="connsiteY17" fmla="*/ 1029823 h 1206048"/>
                  <a:gd name="connsiteX18" fmla="*/ 2225322 w 2394425"/>
                  <a:gd name="connsiteY18" fmla="*/ 1029823 h 1206048"/>
                  <a:gd name="connsiteX19" fmla="*/ 2228851 w 2394425"/>
                  <a:gd name="connsiteY19" fmla="*/ 1012343 h 1206048"/>
                  <a:gd name="connsiteX20" fmla="*/ 2211635 w 2394425"/>
                  <a:gd name="connsiteY20" fmla="*/ 927069 h 1206048"/>
                  <a:gd name="connsiteX21" fmla="*/ 1710584 w 2394425"/>
                  <a:gd name="connsiteY21" fmla="*/ 896473 h 1206048"/>
                  <a:gd name="connsiteX22" fmla="*/ 1828546 w 2394425"/>
                  <a:gd name="connsiteY22" fmla="*/ 896473 h 1206048"/>
                  <a:gd name="connsiteX23" fmla="*/ 1807917 w 2394425"/>
                  <a:gd name="connsiteY23" fmla="*/ 927069 h 1206048"/>
                  <a:gd name="connsiteX24" fmla="*/ 1790701 w 2394425"/>
                  <a:gd name="connsiteY24" fmla="*/ 1012343 h 1206048"/>
                  <a:gd name="connsiteX25" fmla="*/ 1794230 w 2394425"/>
                  <a:gd name="connsiteY25" fmla="*/ 1029823 h 1206048"/>
                  <a:gd name="connsiteX26" fmla="*/ 1751974 w 2394425"/>
                  <a:gd name="connsiteY26" fmla="*/ 1029823 h 1206048"/>
                  <a:gd name="connsiteX27" fmla="*/ 1753599 w 2394425"/>
                  <a:gd name="connsiteY27" fmla="*/ 1021771 h 1206048"/>
                  <a:gd name="connsiteX28" fmla="*/ 1735876 w 2394425"/>
                  <a:gd name="connsiteY28" fmla="*/ 933986 h 1206048"/>
                  <a:gd name="connsiteX29" fmla="*/ 1528071 w 2394425"/>
                  <a:gd name="connsiteY29" fmla="*/ 837492 h 1206048"/>
                  <a:gd name="connsiteX30" fmla="*/ 1712349 w 2394425"/>
                  <a:gd name="connsiteY30" fmla="*/ 1021770 h 1206048"/>
                  <a:gd name="connsiteX31" fmla="*/ 1528071 w 2394425"/>
                  <a:gd name="connsiteY31" fmla="*/ 1206048 h 1206048"/>
                  <a:gd name="connsiteX32" fmla="*/ 1343793 w 2394425"/>
                  <a:gd name="connsiteY32" fmla="*/ 1021770 h 1206048"/>
                  <a:gd name="connsiteX33" fmla="*/ 1528071 w 2394425"/>
                  <a:gd name="connsiteY33" fmla="*/ 837492 h 1206048"/>
                  <a:gd name="connsiteX34" fmla="*/ 2009776 w 2394425"/>
                  <a:gd name="connsiteY34" fmla="*/ 831650 h 1206048"/>
                  <a:gd name="connsiteX35" fmla="*/ 2194054 w 2394425"/>
                  <a:gd name="connsiteY35" fmla="*/ 1015928 h 1206048"/>
                  <a:gd name="connsiteX36" fmla="*/ 2009776 w 2394425"/>
                  <a:gd name="connsiteY36" fmla="*/ 1200206 h 1206048"/>
                  <a:gd name="connsiteX37" fmla="*/ 1825498 w 2394425"/>
                  <a:gd name="connsiteY37" fmla="*/ 1015928 h 1206048"/>
                  <a:gd name="connsiteX38" fmla="*/ 2009776 w 2394425"/>
                  <a:gd name="connsiteY38" fmla="*/ 831650 h 1206048"/>
                  <a:gd name="connsiteX39" fmla="*/ 381001 w 2394425"/>
                  <a:gd name="connsiteY39" fmla="*/ 831650 h 1206048"/>
                  <a:gd name="connsiteX40" fmla="*/ 565279 w 2394425"/>
                  <a:gd name="connsiteY40" fmla="*/ 1015928 h 1206048"/>
                  <a:gd name="connsiteX41" fmla="*/ 381001 w 2394425"/>
                  <a:gd name="connsiteY41" fmla="*/ 1200206 h 1206048"/>
                  <a:gd name="connsiteX42" fmla="*/ 196723 w 2394425"/>
                  <a:gd name="connsiteY42" fmla="*/ 1015928 h 1206048"/>
                  <a:gd name="connsiteX43" fmla="*/ 381001 w 2394425"/>
                  <a:gd name="connsiteY43" fmla="*/ 831650 h 1206048"/>
                  <a:gd name="connsiteX44" fmla="*/ 225838 w 2394425"/>
                  <a:gd name="connsiteY44" fmla="*/ 212243 h 1206048"/>
                  <a:gd name="connsiteX45" fmla="*/ 695325 w 2394425"/>
                  <a:gd name="connsiteY45" fmla="*/ 212243 h 1206048"/>
                  <a:gd name="connsiteX46" fmla="*/ 695325 w 2394425"/>
                  <a:gd name="connsiteY46" fmla="*/ 896473 h 1206048"/>
                  <a:gd name="connsiteX47" fmla="*/ 1345560 w 2394425"/>
                  <a:gd name="connsiteY47" fmla="*/ 896473 h 1206048"/>
                  <a:gd name="connsiteX48" fmla="*/ 1320268 w 2394425"/>
                  <a:gd name="connsiteY48" fmla="*/ 933986 h 1206048"/>
                  <a:gd name="connsiteX49" fmla="*/ 1302545 w 2394425"/>
                  <a:gd name="connsiteY49" fmla="*/ 1021771 h 1206048"/>
                  <a:gd name="connsiteX50" fmla="*/ 1304171 w 2394425"/>
                  <a:gd name="connsiteY50" fmla="*/ 1029823 h 1206048"/>
                  <a:gd name="connsiteX51" fmla="*/ 695325 w 2394425"/>
                  <a:gd name="connsiteY51" fmla="*/ 1029823 h 1206048"/>
                  <a:gd name="connsiteX52" fmla="*/ 596547 w 2394425"/>
                  <a:gd name="connsiteY52" fmla="*/ 1029823 h 1206048"/>
                  <a:gd name="connsiteX53" fmla="*/ 600076 w 2394425"/>
                  <a:gd name="connsiteY53" fmla="*/ 1012343 h 1206048"/>
                  <a:gd name="connsiteX54" fmla="*/ 381001 w 2394425"/>
                  <a:gd name="connsiteY54" fmla="*/ 793268 h 1206048"/>
                  <a:gd name="connsiteX55" fmla="*/ 161926 w 2394425"/>
                  <a:gd name="connsiteY55" fmla="*/ 1012343 h 1206048"/>
                  <a:gd name="connsiteX56" fmla="*/ 165455 w 2394425"/>
                  <a:gd name="connsiteY56" fmla="*/ 1029823 h 1206048"/>
                  <a:gd name="connsiteX57" fmla="*/ 0 w 2394425"/>
                  <a:gd name="connsiteY57" fmla="*/ 1029823 h 1206048"/>
                  <a:gd name="connsiteX58" fmla="*/ 0 w 2394425"/>
                  <a:gd name="connsiteY58" fmla="*/ 603406 h 1206048"/>
                  <a:gd name="connsiteX59" fmla="*/ 746600 w 2394425"/>
                  <a:gd name="connsiteY59" fmla="*/ 0 h 1206048"/>
                  <a:gd name="connsiteX60" fmla="*/ 2394425 w 2394425"/>
                  <a:gd name="connsiteY60" fmla="*/ 0 h 1206048"/>
                  <a:gd name="connsiteX61" fmla="*/ 2394425 w 2394425"/>
                  <a:gd name="connsiteY61" fmla="*/ 861719 h 1206048"/>
                  <a:gd name="connsiteX62" fmla="*/ 2160040 w 2394425"/>
                  <a:gd name="connsiteY62" fmla="*/ 861719 h 1206048"/>
                  <a:gd name="connsiteX63" fmla="*/ 2159216 w 2394425"/>
                  <a:gd name="connsiteY63" fmla="*/ 860496 h 1206048"/>
                  <a:gd name="connsiteX64" fmla="*/ 2010613 w 2394425"/>
                  <a:gd name="connsiteY64" fmla="*/ 798943 h 1206048"/>
                  <a:gd name="connsiteX65" fmla="*/ 1862010 w 2394425"/>
                  <a:gd name="connsiteY65" fmla="*/ 860496 h 1206048"/>
                  <a:gd name="connsiteX66" fmla="*/ 1861186 w 2394425"/>
                  <a:gd name="connsiteY66" fmla="*/ 861719 h 1206048"/>
                  <a:gd name="connsiteX67" fmla="*/ 1686842 w 2394425"/>
                  <a:gd name="connsiteY67" fmla="*/ 861719 h 1206048"/>
                  <a:gd name="connsiteX68" fmla="*/ 1654166 w 2394425"/>
                  <a:gd name="connsiteY68" fmla="*/ 834760 h 1206048"/>
                  <a:gd name="connsiteX69" fmla="*/ 1528072 w 2394425"/>
                  <a:gd name="connsiteY69" fmla="*/ 796243 h 1206048"/>
                  <a:gd name="connsiteX70" fmla="*/ 1401978 w 2394425"/>
                  <a:gd name="connsiteY70" fmla="*/ 834760 h 1206048"/>
                  <a:gd name="connsiteX71" fmla="*/ 1369303 w 2394425"/>
                  <a:gd name="connsiteY71" fmla="*/ 861719 h 1206048"/>
                  <a:gd name="connsiteX72" fmla="*/ 746600 w 2394425"/>
                  <a:gd name="connsiteY72" fmla="*/ 861719 h 1206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394425" h="1206048">
                    <a:moveTo>
                      <a:pt x="1528071" y="922002"/>
                    </a:moveTo>
                    <a:cubicBezTo>
                      <a:pt x="1472971" y="922002"/>
                      <a:pt x="1428303" y="966670"/>
                      <a:pt x="1428303" y="1021770"/>
                    </a:cubicBezTo>
                    <a:cubicBezTo>
                      <a:pt x="1428303" y="1076870"/>
                      <a:pt x="1472971" y="1121538"/>
                      <a:pt x="1528071" y="1121538"/>
                    </a:cubicBezTo>
                    <a:cubicBezTo>
                      <a:pt x="1583171" y="1121538"/>
                      <a:pt x="1627839" y="1076870"/>
                      <a:pt x="1627839" y="1021770"/>
                    </a:cubicBezTo>
                    <a:cubicBezTo>
                      <a:pt x="1627839" y="966670"/>
                      <a:pt x="1583171" y="922002"/>
                      <a:pt x="1528071" y="922002"/>
                    </a:cubicBezTo>
                    <a:close/>
                    <a:moveTo>
                      <a:pt x="2009776" y="916160"/>
                    </a:moveTo>
                    <a:cubicBezTo>
                      <a:pt x="1954676" y="916160"/>
                      <a:pt x="1910008" y="960828"/>
                      <a:pt x="1910008" y="1015928"/>
                    </a:cubicBezTo>
                    <a:cubicBezTo>
                      <a:pt x="1910008" y="1071028"/>
                      <a:pt x="1954676" y="1115696"/>
                      <a:pt x="2009776" y="1115696"/>
                    </a:cubicBezTo>
                    <a:cubicBezTo>
                      <a:pt x="2064876" y="1115696"/>
                      <a:pt x="2109544" y="1071028"/>
                      <a:pt x="2109544" y="1015928"/>
                    </a:cubicBezTo>
                    <a:cubicBezTo>
                      <a:pt x="2109544" y="960828"/>
                      <a:pt x="2064876" y="916160"/>
                      <a:pt x="2009776" y="916160"/>
                    </a:cubicBezTo>
                    <a:close/>
                    <a:moveTo>
                      <a:pt x="381001" y="916160"/>
                    </a:moveTo>
                    <a:cubicBezTo>
                      <a:pt x="325901" y="916160"/>
                      <a:pt x="281233" y="960828"/>
                      <a:pt x="281233" y="1015928"/>
                    </a:cubicBezTo>
                    <a:cubicBezTo>
                      <a:pt x="281233" y="1071028"/>
                      <a:pt x="325901" y="1115696"/>
                      <a:pt x="381001" y="1115696"/>
                    </a:cubicBezTo>
                    <a:cubicBezTo>
                      <a:pt x="436101" y="1115696"/>
                      <a:pt x="480769" y="1071028"/>
                      <a:pt x="480769" y="1015928"/>
                    </a:cubicBezTo>
                    <a:cubicBezTo>
                      <a:pt x="480769" y="960828"/>
                      <a:pt x="436101" y="916160"/>
                      <a:pt x="381001" y="916160"/>
                    </a:cubicBezTo>
                    <a:close/>
                    <a:moveTo>
                      <a:pt x="2191007" y="896473"/>
                    </a:moveTo>
                    <a:lnTo>
                      <a:pt x="2352676" y="896473"/>
                    </a:lnTo>
                    <a:lnTo>
                      <a:pt x="2352676" y="1029823"/>
                    </a:lnTo>
                    <a:lnTo>
                      <a:pt x="2225322" y="1029823"/>
                    </a:lnTo>
                    <a:lnTo>
                      <a:pt x="2228851" y="1012343"/>
                    </a:lnTo>
                    <a:cubicBezTo>
                      <a:pt x="2228851" y="982095"/>
                      <a:pt x="2222721" y="953279"/>
                      <a:pt x="2211635" y="927069"/>
                    </a:cubicBezTo>
                    <a:close/>
                    <a:moveTo>
                      <a:pt x="1710584" y="896473"/>
                    </a:moveTo>
                    <a:lnTo>
                      <a:pt x="1828546" y="896473"/>
                    </a:lnTo>
                    <a:lnTo>
                      <a:pt x="1807917" y="927069"/>
                    </a:lnTo>
                    <a:cubicBezTo>
                      <a:pt x="1796831" y="953279"/>
                      <a:pt x="1790701" y="982095"/>
                      <a:pt x="1790701" y="1012343"/>
                    </a:cubicBezTo>
                    <a:lnTo>
                      <a:pt x="1794230" y="1029823"/>
                    </a:lnTo>
                    <a:lnTo>
                      <a:pt x="1751974" y="1029823"/>
                    </a:lnTo>
                    <a:lnTo>
                      <a:pt x="1753599" y="1021771"/>
                    </a:lnTo>
                    <a:cubicBezTo>
                      <a:pt x="1753599" y="990632"/>
                      <a:pt x="1747289" y="960967"/>
                      <a:pt x="1735876" y="933986"/>
                    </a:cubicBezTo>
                    <a:close/>
                    <a:moveTo>
                      <a:pt x="1528071" y="837492"/>
                    </a:moveTo>
                    <a:cubicBezTo>
                      <a:pt x="1629845" y="837492"/>
                      <a:pt x="1712349" y="919996"/>
                      <a:pt x="1712349" y="1021770"/>
                    </a:cubicBezTo>
                    <a:cubicBezTo>
                      <a:pt x="1712349" y="1123544"/>
                      <a:pt x="1629845" y="1206048"/>
                      <a:pt x="1528071" y="1206048"/>
                    </a:cubicBezTo>
                    <a:cubicBezTo>
                      <a:pt x="1426298" y="1206048"/>
                      <a:pt x="1343793" y="1123544"/>
                      <a:pt x="1343793" y="1021770"/>
                    </a:cubicBezTo>
                    <a:cubicBezTo>
                      <a:pt x="1343793" y="919996"/>
                      <a:pt x="1426298" y="837492"/>
                      <a:pt x="1528071" y="837492"/>
                    </a:cubicBezTo>
                    <a:close/>
                    <a:moveTo>
                      <a:pt x="2009776" y="831650"/>
                    </a:moveTo>
                    <a:cubicBezTo>
                      <a:pt x="2111550" y="831650"/>
                      <a:pt x="2194054" y="914154"/>
                      <a:pt x="2194054" y="1015928"/>
                    </a:cubicBezTo>
                    <a:cubicBezTo>
                      <a:pt x="2194054" y="1117702"/>
                      <a:pt x="2111550" y="1200206"/>
                      <a:pt x="2009776" y="1200206"/>
                    </a:cubicBezTo>
                    <a:cubicBezTo>
                      <a:pt x="1908002" y="1200206"/>
                      <a:pt x="1825498" y="1117702"/>
                      <a:pt x="1825498" y="1015928"/>
                    </a:cubicBezTo>
                    <a:cubicBezTo>
                      <a:pt x="1825498" y="914154"/>
                      <a:pt x="1908002" y="831650"/>
                      <a:pt x="2009776" y="831650"/>
                    </a:cubicBezTo>
                    <a:close/>
                    <a:moveTo>
                      <a:pt x="381001" y="831650"/>
                    </a:moveTo>
                    <a:cubicBezTo>
                      <a:pt x="482775" y="831650"/>
                      <a:pt x="565279" y="914154"/>
                      <a:pt x="565279" y="1015928"/>
                    </a:cubicBezTo>
                    <a:cubicBezTo>
                      <a:pt x="565279" y="1117702"/>
                      <a:pt x="482775" y="1200206"/>
                      <a:pt x="381001" y="1200206"/>
                    </a:cubicBezTo>
                    <a:cubicBezTo>
                      <a:pt x="279228" y="1200206"/>
                      <a:pt x="196723" y="1117702"/>
                      <a:pt x="196723" y="1015928"/>
                    </a:cubicBezTo>
                    <a:cubicBezTo>
                      <a:pt x="196723" y="914154"/>
                      <a:pt x="279228" y="831650"/>
                      <a:pt x="381001" y="831650"/>
                    </a:cubicBezTo>
                    <a:close/>
                    <a:moveTo>
                      <a:pt x="225838" y="212243"/>
                    </a:moveTo>
                    <a:lnTo>
                      <a:pt x="695325" y="212243"/>
                    </a:lnTo>
                    <a:lnTo>
                      <a:pt x="695325" y="896473"/>
                    </a:lnTo>
                    <a:lnTo>
                      <a:pt x="1345560" y="896473"/>
                    </a:lnTo>
                    <a:lnTo>
                      <a:pt x="1320268" y="933986"/>
                    </a:lnTo>
                    <a:cubicBezTo>
                      <a:pt x="1308856" y="960967"/>
                      <a:pt x="1302545" y="990632"/>
                      <a:pt x="1302545" y="1021771"/>
                    </a:cubicBezTo>
                    <a:lnTo>
                      <a:pt x="1304171" y="1029823"/>
                    </a:lnTo>
                    <a:lnTo>
                      <a:pt x="695325" y="1029823"/>
                    </a:lnTo>
                    <a:lnTo>
                      <a:pt x="596547" y="1029823"/>
                    </a:lnTo>
                    <a:lnTo>
                      <a:pt x="600076" y="1012343"/>
                    </a:lnTo>
                    <a:cubicBezTo>
                      <a:pt x="600076" y="891351"/>
                      <a:pt x="501993" y="793268"/>
                      <a:pt x="381001" y="793268"/>
                    </a:cubicBezTo>
                    <a:cubicBezTo>
                      <a:pt x="260009" y="793268"/>
                      <a:pt x="161926" y="891351"/>
                      <a:pt x="161926" y="1012343"/>
                    </a:cubicBezTo>
                    <a:lnTo>
                      <a:pt x="165455" y="1029823"/>
                    </a:lnTo>
                    <a:lnTo>
                      <a:pt x="0" y="1029823"/>
                    </a:lnTo>
                    <a:lnTo>
                      <a:pt x="0" y="603406"/>
                    </a:lnTo>
                    <a:close/>
                    <a:moveTo>
                      <a:pt x="746600" y="0"/>
                    </a:moveTo>
                    <a:lnTo>
                      <a:pt x="2394425" y="0"/>
                    </a:lnTo>
                    <a:lnTo>
                      <a:pt x="2394425" y="861719"/>
                    </a:lnTo>
                    <a:lnTo>
                      <a:pt x="2160040" y="861719"/>
                    </a:lnTo>
                    <a:lnTo>
                      <a:pt x="2159216" y="860496"/>
                    </a:lnTo>
                    <a:cubicBezTo>
                      <a:pt x="2121185" y="822466"/>
                      <a:pt x="2068646" y="798943"/>
                      <a:pt x="2010613" y="798943"/>
                    </a:cubicBezTo>
                    <a:cubicBezTo>
                      <a:pt x="1952580" y="798943"/>
                      <a:pt x="1900041" y="822466"/>
                      <a:pt x="1862010" y="860496"/>
                    </a:cubicBezTo>
                    <a:lnTo>
                      <a:pt x="1861186" y="861719"/>
                    </a:lnTo>
                    <a:lnTo>
                      <a:pt x="1686842" y="861719"/>
                    </a:lnTo>
                    <a:lnTo>
                      <a:pt x="1654166" y="834760"/>
                    </a:lnTo>
                    <a:cubicBezTo>
                      <a:pt x="1618172" y="810442"/>
                      <a:pt x="1574780" y="796243"/>
                      <a:pt x="1528072" y="796243"/>
                    </a:cubicBezTo>
                    <a:cubicBezTo>
                      <a:pt x="1481364" y="796243"/>
                      <a:pt x="1437972" y="810442"/>
                      <a:pt x="1401978" y="834760"/>
                    </a:cubicBezTo>
                    <a:lnTo>
                      <a:pt x="1369303" y="861719"/>
                    </a:lnTo>
                    <a:lnTo>
                      <a:pt x="746600" y="8617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935123E-6671-4348-B603-DB40277AD613}"/>
                  </a:ext>
                </a:extLst>
              </p:cNvPr>
              <p:cNvSpPr/>
              <p:nvPr/>
            </p:nvSpPr>
            <p:spPr>
              <a:xfrm>
                <a:off x="6636408" y="3840287"/>
                <a:ext cx="2552812" cy="2552808"/>
              </a:xfrm>
              <a:custGeom>
                <a:avLst/>
                <a:gdLst>
                  <a:gd name="connsiteX0" fmla="*/ 1276406 w 2552812"/>
                  <a:gd name="connsiteY0" fmla="*/ 1416391 h 2552808"/>
                  <a:gd name="connsiteX1" fmla="*/ 450892 w 2552812"/>
                  <a:gd name="connsiteY1" fmla="*/ 1893001 h 2552808"/>
                  <a:gd name="connsiteX2" fmla="*/ 460518 w 2552812"/>
                  <a:gd name="connsiteY2" fmla="*/ 1907439 h 2552808"/>
                  <a:gd name="connsiteX3" fmla="*/ 530851 w 2552812"/>
                  <a:gd name="connsiteY3" fmla="*/ 1985402 h 2552808"/>
                  <a:gd name="connsiteX4" fmla="*/ 596153 w 2552812"/>
                  <a:gd name="connsiteY4" fmla="*/ 2052808 h 2552808"/>
                  <a:gd name="connsiteX5" fmla="*/ 612489 w 2552812"/>
                  <a:gd name="connsiteY5" fmla="*/ 2066497 h 2552808"/>
                  <a:gd name="connsiteX6" fmla="*/ 752955 w 2552812"/>
                  <a:gd name="connsiteY6" fmla="*/ 2166004 h 2552808"/>
                  <a:gd name="connsiteX7" fmla="*/ 780039 w 2552812"/>
                  <a:gd name="connsiteY7" fmla="*/ 2181340 h 2552808"/>
                  <a:gd name="connsiteX8" fmla="*/ 829427 w 2552812"/>
                  <a:gd name="connsiteY8" fmla="*/ 2206866 h 2552808"/>
                  <a:gd name="connsiteX9" fmla="*/ 868298 w 2552812"/>
                  <a:gd name="connsiteY9" fmla="*/ 2224475 h 2552808"/>
                  <a:gd name="connsiteX10" fmla="*/ 913405 w 2552812"/>
                  <a:gd name="connsiteY10" fmla="*/ 2242696 h 2552808"/>
                  <a:gd name="connsiteX11" fmla="*/ 958962 w 2552812"/>
                  <a:gd name="connsiteY11" fmla="*/ 2258613 h 2552808"/>
                  <a:gd name="connsiteX12" fmla="*/ 999806 w 2552812"/>
                  <a:gd name="connsiteY12" fmla="*/ 2270868 h 2552808"/>
                  <a:gd name="connsiteX13" fmla="*/ 1050074 w 2552812"/>
                  <a:gd name="connsiteY13" fmla="*/ 2283560 h 2552808"/>
                  <a:gd name="connsiteX14" fmla="*/ 1089330 w 2552812"/>
                  <a:gd name="connsiteY14" fmla="*/ 2291515 h 2552808"/>
                  <a:gd name="connsiteX15" fmla="*/ 1140876 w 2552812"/>
                  <a:gd name="connsiteY15" fmla="*/ 2299762 h 2552808"/>
                  <a:gd name="connsiteX16" fmla="*/ 1181905 w 2552812"/>
                  <a:gd name="connsiteY16" fmla="*/ 2304263 h 2552808"/>
                  <a:gd name="connsiteX17" fmla="*/ 1231283 w 2552812"/>
                  <a:gd name="connsiteY17" fmla="*/ 2307717 h 2552808"/>
                  <a:gd name="connsiteX18" fmla="*/ 1276406 w 2552812"/>
                  <a:gd name="connsiteY18" fmla="*/ 2308592 h 2552808"/>
                  <a:gd name="connsiteX19" fmla="*/ 1321529 w 2552812"/>
                  <a:gd name="connsiteY19" fmla="*/ 2307717 h 2552808"/>
                  <a:gd name="connsiteX20" fmla="*/ 1370907 w 2552812"/>
                  <a:gd name="connsiteY20" fmla="*/ 2304263 h 2552808"/>
                  <a:gd name="connsiteX21" fmla="*/ 1411936 w 2552812"/>
                  <a:gd name="connsiteY21" fmla="*/ 2299762 h 2552808"/>
                  <a:gd name="connsiteX22" fmla="*/ 1463482 w 2552812"/>
                  <a:gd name="connsiteY22" fmla="*/ 2291515 h 2552808"/>
                  <a:gd name="connsiteX23" fmla="*/ 1502738 w 2552812"/>
                  <a:gd name="connsiteY23" fmla="*/ 2283560 h 2552808"/>
                  <a:gd name="connsiteX24" fmla="*/ 1553007 w 2552812"/>
                  <a:gd name="connsiteY24" fmla="*/ 2270868 h 2552808"/>
                  <a:gd name="connsiteX25" fmla="*/ 1593850 w 2552812"/>
                  <a:gd name="connsiteY25" fmla="*/ 2258613 h 2552808"/>
                  <a:gd name="connsiteX26" fmla="*/ 1639407 w 2552812"/>
                  <a:gd name="connsiteY26" fmla="*/ 2242696 h 2552808"/>
                  <a:gd name="connsiteX27" fmla="*/ 1684514 w 2552812"/>
                  <a:gd name="connsiteY27" fmla="*/ 2224475 h 2552808"/>
                  <a:gd name="connsiteX28" fmla="*/ 1723386 w 2552812"/>
                  <a:gd name="connsiteY28" fmla="*/ 2206865 h 2552808"/>
                  <a:gd name="connsiteX29" fmla="*/ 1772772 w 2552812"/>
                  <a:gd name="connsiteY29" fmla="*/ 2181341 h 2552808"/>
                  <a:gd name="connsiteX30" fmla="*/ 1799857 w 2552812"/>
                  <a:gd name="connsiteY30" fmla="*/ 2166004 h 2552808"/>
                  <a:gd name="connsiteX31" fmla="*/ 1940322 w 2552812"/>
                  <a:gd name="connsiteY31" fmla="*/ 2066498 h 2552808"/>
                  <a:gd name="connsiteX32" fmla="*/ 1956660 w 2552812"/>
                  <a:gd name="connsiteY32" fmla="*/ 2052807 h 2552808"/>
                  <a:gd name="connsiteX33" fmla="*/ 2021959 w 2552812"/>
                  <a:gd name="connsiteY33" fmla="*/ 1985404 h 2552808"/>
                  <a:gd name="connsiteX34" fmla="*/ 2092294 w 2552812"/>
                  <a:gd name="connsiteY34" fmla="*/ 1907438 h 2552808"/>
                  <a:gd name="connsiteX35" fmla="*/ 2101920 w 2552812"/>
                  <a:gd name="connsiteY35" fmla="*/ 1893001 h 2552808"/>
                  <a:gd name="connsiteX36" fmla="*/ 327552 w 2552812"/>
                  <a:gd name="connsiteY36" fmla="*/ 868571 h 2552808"/>
                  <a:gd name="connsiteX37" fmla="*/ 318161 w 2552812"/>
                  <a:gd name="connsiteY37" fmla="*/ 893150 h 2552808"/>
                  <a:gd name="connsiteX38" fmla="*/ 294978 w 2552812"/>
                  <a:gd name="connsiteY38" fmla="*/ 954854 h 2552808"/>
                  <a:gd name="connsiteX39" fmla="*/ 282345 w 2552812"/>
                  <a:gd name="connsiteY39" fmla="*/ 999411 h 2552808"/>
                  <a:gd name="connsiteX40" fmla="*/ 270038 w 2552812"/>
                  <a:gd name="connsiteY40" fmla="*/ 1044530 h 2552808"/>
                  <a:gd name="connsiteX41" fmla="*/ 260472 w 2552812"/>
                  <a:gd name="connsiteY41" fmla="*/ 1094958 h 2552808"/>
                  <a:gd name="connsiteX42" fmla="*/ 253227 w 2552812"/>
                  <a:gd name="connsiteY42" fmla="*/ 1136208 h 2552808"/>
                  <a:gd name="connsiteX43" fmla="*/ 248272 w 2552812"/>
                  <a:gd name="connsiteY43" fmla="*/ 1186476 h 2552808"/>
                  <a:gd name="connsiteX44" fmla="*/ 244726 w 2552812"/>
                  <a:gd name="connsiteY44" fmla="*/ 1229470 h 2552808"/>
                  <a:gd name="connsiteX45" fmla="*/ 244333 w 2552812"/>
                  <a:gd name="connsiteY45" fmla="*/ 1276404 h 2552808"/>
                  <a:gd name="connsiteX46" fmla="*/ 244726 w 2552812"/>
                  <a:gd name="connsiteY46" fmla="*/ 1323337 h 2552808"/>
                  <a:gd name="connsiteX47" fmla="*/ 248272 w 2552812"/>
                  <a:gd name="connsiteY47" fmla="*/ 1366331 h 2552808"/>
                  <a:gd name="connsiteX48" fmla="*/ 253227 w 2552812"/>
                  <a:gd name="connsiteY48" fmla="*/ 1416599 h 2552808"/>
                  <a:gd name="connsiteX49" fmla="*/ 260472 w 2552812"/>
                  <a:gd name="connsiteY49" fmla="*/ 1457850 h 2552808"/>
                  <a:gd name="connsiteX50" fmla="*/ 270038 w 2552812"/>
                  <a:gd name="connsiteY50" fmla="*/ 1508277 h 2552808"/>
                  <a:gd name="connsiteX51" fmla="*/ 282345 w 2552812"/>
                  <a:gd name="connsiteY51" fmla="*/ 1553398 h 2552808"/>
                  <a:gd name="connsiteX52" fmla="*/ 294978 w 2552812"/>
                  <a:gd name="connsiteY52" fmla="*/ 1597953 h 2552808"/>
                  <a:gd name="connsiteX53" fmla="*/ 318162 w 2552812"/>
                  <a:gd name="connsiteY53" fmla="*/ 1659660 h 2552808"/>
                  <a:gd name="connsiteX54" fmla="*/ 327552 w 2552812"/>
                  <a:gd name="connsiteY54" fmla="*/ 1684236 h 2552808"/>
                  <a:gd name="connsiteX55" fmla="*/ 1033940 w 2552812"/>
                  <a:gd name="connsiteY55" fmla="*/ 1276404 h 2552808"/>
                  <a:gd name="connsiteX56" fmla="*/ 2225260 w 2552812"/>
                  <a:gd name="connsiteY56" fmla="*/ 868571 h 2552808"/>
                  <a:gd name="connsiteX57" fmla="*/ 1518872 w 2552812"/>
                  <a:gd name="connsiteY57" fmla="*/ 1276404 h 2552808"/>
                  <a:gd name="connsiteX58" fmla="*/ 2225260 w 2552812"/>
                  <a:gd name="connsiteY58" fmla="*/ 1684236 h 2552808"/>
                  <a:gd name="connsiteX59" fmla="*/ 2234644 w 2552812"/>
                  <a:gd name="connsiteY59" fmla="*/ 1659676 h 2552808"/>
                  <a:gd name="connsiteX60" fmla="*/ 2257834 w 2552812"/>
                  <a:gd name="connsiteY60" fmla="*/ 1597953 h 2552808"/>
                  <a:gd name="connsiteX61" fmla="*/ 2270465 w 2552812"/>
                  <a:gd name="connsiteY61" fmla="*/ 1553405 h 2552808"/>
                  <a:gd name="connsiteX62" fmla="*/ 2282774 w 2552812"/>
                  <a:gd name="connsiteY62" fmla="*/ 1508276 h 2552808"/>
                  <a:gd name="connsiteX63" fmla="*/ 2292339 w 2552812"/>
                  <a:gd name="connsiteY63" fmla="*/ 1457855 h 2552808"/>
                  <a:gd name="connsiteX64" fmla="*/ 2299585 w 2552812"/>
                  <a:gd name="connsiteY64" fmla="*/ 1416598 h 2552808"/>
                  <a:gd name="connsiteX65" fmla="*/ 2304540 w 2552812"/>
                  <a:gd name="connsiteY65" fmla="*/ 1366334 h 2552808"/>
                  <a:gd name="connsiteX66" fmla="*/ 2308086 w 2552812"/>
                  <a:gd name="connsiteY66" fmla="*/ 1323337 h 2552808"/>
                  <a:gd name="connsiteX67" fmla="*/ 2308479 w 2552812"/>
                  <a:gd name="connsiteY67" fmla="*/ 1276404 h 2552808"/>
                  <a:gd name="connsiteX68" fmla="*/ 2308086 w 2552812"/>
                  <a:gd name="connsiteY68" fmla="*/ 1229470 h 2552808"/>
                  <a:gd name="connsiteX69" fmla="*/ 2304540 w 2552812"/>
                  <a:gd name="connsiteY69" fmla="*/ 1186473 h 2552808"/>
                  <a:gd name="connsiteX70" fmla="*/ 2299585 w 2552812"/>
                  <a:gd name="connsiteY70" fmla="*/ 1136209 h 2552808"/>
                  <a:gd name="connsiteX71" fmla="*/ 2292339 w 2552812"/>
                  <a:gd name="connsiteY71" fmla="*/ 1094952 h 2552808"/>
                  <a:gd name="connsiteX72" fmla="*/ 2282774 w 2552812"/>
                  <a:gd name="connsiteY72" fmla="*/ 1044531 h 2552808"/>
                  <a:gd name="connsiteX73" fmla="*/ 2270465 w 2552812"/>
                  <a:gd name="connsiteY73" fmla="*/ 999404 h 2552808"/>
                  <a:gd name="connsiteX74" fmla="*/ 2257834 w 2552812"/>
                  <a:gd name="connsiteY74" fmla="*/ 954854 h 2552808"/>
                  <a:gd name="connsiteX75" fmla="*/ 2234645 w 2552812"/>
                  <a:gd name="connsiteY75" fmla="*/ 893134 h 2552808"/>
                  <a:gd name="connsiteX76" fmla="*/ 1267031 w 2552812"/>
                  <a:gd name="connsiteY76" fmla="*/ 244397 h 2552808"/>
                  <a:gd name="connsiteX77" fmla="*/ 1234829 w 2552812"/>
                  <a:gd name="connsiteY77" fmla="*/ 245022 h 2552808"/>
                  <a:gd name="connsiteX78" fmla="*/ 1154966 w 2552812"/>
                  <a:gd name="connsiteY78" fmla="*/ 251499 h 2552808"/>
                  <a:gd name="connsiteX79" fmla="*/ 1129809 w 2552812"/>
                  <a:gd name="connsiteY79" fmla="*/ 254259 h 2552808"/>
                  <a:gd name="connsiteX80" fmla="*/ 1023352 w 2552812"/>
                  <a:gd name="connsiteY80" fmla="*/ 274942 h 2552808"/>
                  <a:gd name="connsiteX81" fmla="*/ 922362 w 2552812"/>
                  <a:gd name="connsiteY81" fmla="*/ 306493 h 2552808"/>
                  <a:gd name="connsiteX82" fmla="*/ 890951 w 2552812"/>
                  <a:gd name="connsiteY82" fmla="*/ 319182 h 2552808"/>
                  <a:gd name="connsiteX83" fmla="*/ 825693 w 2552812"/>
                  <a:gd name="connsiteY83" fmla="*/ 347871 h 2552808"/>
                  <a:gd name="connsiteX84" fmla="*/ 786546 w 2552812"/>
                  <a:gd name="connsiteY84" fmla="*/ 368104 h 2552808"/>
                  <a:gd name="connsiteX85" fmla="*/ 746445 w 2552812"/>
                  <a:gd name="connsiteY85" fmla="*/ 391415 h 2552808"/>
                  <a:gd name="connsiteX86" fmla="*/ 606787 w 2552812"/>
                  <a:gd name="connsiteY86" fmla="*/ 490350 h 2552808"/>
                  <a:gd name="connsiteX87" fmla="*/ 592181 w 2552812"/>
                  <a:gd name="connsiteY87" fmla="*/ 504099 h 2552808"/>
                  <a:gd name="connsiteX88" fmla="*/ 488717 w 2552812"/>
                  <a:gd name="connsiteY88" fmla="*/ 610896 h 2552808"/>
                  <a:gd name="connsiteX89" fmla="*/ 463577 w 2552812"/>
                  <a:gd name="connsiteY89" fmla="*/ 640780 h 2552808"/>
                  <a:gd name="connsiteX90" fmla="*/ 450892 w 2552812"/>
                  <a:gd name="connsiteY90" fmla="*/ 659807 h 2552808"/>
                  <a:gd name="connsiteX91" fmla="*/ 1276406 w 2552812"/>
                  <a:gd name="connsiteY91" fmla="*/ 1136416 h 2552808"/>
                  <a:gd name="connsiteX92" fmla="*/ 2101920 w 2552812"/>
                  <a:gd name="connsiteY92" fmla="*/ 659806 h 2552808"/>
                  <a:gd name="connsiteX93" fmla="*/ 2092294 w 2552812"/>
                  <a:gd name="connsiteY93" fmla="*/ 645368 h 2552808"/>
                  <a:gd name="connsiteX94" fmla="*/ 2021960 w 2552812"/>
                  <a:gd name="connsiteY94" fmla="*/ 567404 h 2552808"/>
                  <a:gd name="connsiteX95" fmla="*/ 1956660 w 2552812"/>
                  <a:gd name="connsiteY95" fmla="*/ 500000 h 2552808"/>
                  <a:gd name="connsiteX96" fmla="*/ 1940323 w 2552812"/>
                  <a:gd name="connsiteY96" fmla="*/ 486310 h 2552808"/>
                  <a:gd name="connsiteX97" fmla="*/ 1799858 w 2552812"/>
                  <a:gd name="connsiteY97" fmla="*/ 386803 h 2552808"/>
                  <a:gd name="connsiteX98" fmla="*/ 1780204 w 2552812"/>
                  <a:gd name="connsiteY98" fmla="*/ 375675 h 2552808"/>
                  <a:gd name="connsiteX99" fmla="*/ 1665607 w 2552812"/>
                  <a:gd name="connsiteY99" fmla="*/ 319767 h 2552808"/>
                  <a:gd name="connsiteX100" fmla="*/ 1661514 w 2552812"/>
                  <a:gd name="connsiteY100" fmla="*/ 317913 h 2552808"/>
                  <a:gd name="connsiteX101" fmla="*/ 1544040 w 2552812"/>
                  <a:gd name="connsiteY101" fmla="*/ 279675 h 2552808"/>
                  <a:gd name="connsiteX102" fmla="*/ 1510593 w 2552812"/>
                  <a:gd name="connsiteY102" fmla="*/ 271230 h 2552808"/>
                  <a:gd name="connsiteX103" fmla="*/ 1392366 w 2552812"/>
                  <a:gd name="connsiteY103" fmla="*/ 250045 h 2552808"/>
                  <a:gd name="connsiteX104" fmla="*/ 1378202 w 2552812"/>
                  <a:gd name="connsiteY104" fmla="*/ 249055 h 2552808"/>
                  <a:gd name="connsiteX105" fmla="*/ 1225253 w 2552812"/>
                  <a:gd name="connsiteY105" fmla="*/ 0 h 2552808"/>
                  <a:gd name="connsiteX106" fmla="*/ 1304757 w 2552812"/>
                  <a:gd name="connsiteY106" fmla="*/ 805 h 2552808"/>
                  <a:gd name="connsiteX107" fmla="*/ 1327559 w 2552812"/>
                  <a:gd name="connsiteY107" fmla="*/ 0 h 2552808"/>
                  <a:gd name="connsiteX108" fmla="*/ 1342378 w 2552812"/>
                  <a:gd name="connsiteY108" fmla="*/ 1186 h 2552808"/>
                  <a:gd name="connsiteX109" fmla="*/ 1351617 w 2552812"/>
                  <a:gd name="connsiteY109" fmla="*/ 1279 h 2552808"/>
                  <a:gd name="connsiteX110" fmla="*/ 1372601 w 2552812"/>
                  <a:gd name="connsiteY110" fmla="*/ 3604 h 2552808"/>
                  <a:gd name="connsiteX111" fmla="*/ 1428857 w 2552812"/>
                  <a:gd name="connsiteY111" fmla="*/ 8106 h 2552808"/>
                  <a:gd name="connsiteX112" fmla="*/ 1463302 w 2552812"/>
                  <a:gd name="connsiteY112" fmla="*/ 13654 h 2552808"/>
                  <a:gd name="connsiteX113" fmla="*/ 1479108 w 2552812"/>
                  <a:gd name="connsiteY113" fmla="*/ 15405 h 2552808"/>
                  <a:gd name="connsiteX114" fmla="*/ 1493961 w 2552812"/>
                  <a:gd name="connsiteY114" fmla="*/ 18592 h 2552808"/>
                  <a:gd name="connsiteX115" fmla="*/ 1528470 w 2552812"/>
                  <a:gd name="connsiteY115" fmla="*/ 24150 h 2552808"/>
                  <a:gd name="connsiteX116" fmla="*/ 1592336 w 2552812"/>
                  <a:gd name="connsiteY116" fmla="*/ 39698 h 2552808"/>
                  <a:gd name="connsiteX117" fmla="*/ 1606941 w 2552812"/>
                  <a:gd name="connsiteY117" fmla="*/ 42832 h 2552808"/>
                  <a:gd name="connsiteX118" fmla="*/ 1612259 w 2552812"/>
                  <a:gd name="connsiteY118" fmla="*/ 44549 h 2552808"/>
                  <a:gd name="connsiteX119" fmla="*/ 1625976 w 2552812"/>
                  <a:gd name="connsiteY119" fmla="*/ 47888 h 2552808"/>
                  <a:gd name="connsiteX120" fmla="*/ 1720954 w 2552812"/>
                  <a:gd name="connsiteY120" fmla="*/ 79077 h 2552808"/>
                  <a:gd name="connsiteX121" fmla="*/ 1724933 w 2552812"/>
                  <a:gd name="connsiteY121" fmla="*/ 80921 h 2552808"/>
                  <a:gd name="connsiteX122" fmla="*/ 1731360 w 2552812"/>
                  <a:gd name="connsiteY122" fmla="*/ 82996 h 2552808"/>
                  <a:gd name="connsiteX123" fmla="*/ 1848834 w 2552812"/>
                  <a:gd name="connsiteY123" fmla="*/ 134508 h 2552808"/>
                  <a:gd name="connsiteX124" fmla="*/ 1887156 w 2552812"/>
                  <a:gd name="connsiteY124" fmla="*/ 156119 h 2552808"/>
                  <a:gd name="connsiteX125" fmla="*/ 1901638 w 2552812"/>
                  <a:gd name="connsiteY125" fmla="*/ 162832 h 2552808"/>
                  <a:gd name="connsiteX126" fmla="*/ 1915546 w 2552812"/>
                  <a:gd name="connsiteY126" fmla="*/ 172129 h 2552808"/>
                  <a:gd name="connsiteX127" fmla="*/ 1958908 w 2552812"/>
                  <a:gd name="connsiteY127" fmla="*/ 196582 h 2552808"/>
                  <a:gd name="connsiteX128" fmla="*/ 2061128 w 2552812"/>
                  <a:gd name="connsiteY128" fmla="*/ 268431 h 2552808"/>
                  <a:gd name="connsiteX129" fmla="*/ 2066396 w 2552812"/>
                  <a:gd name="connsiteY129" fmla="*/ 272965 h 2552808"/>
                  <a:gd name="connsiteX130" fmla="*/ 2067149 w 2552812"/>
                  <a:gd name="connsiteY130" fmla="*/ 273469 h 2552808"/>
                  <a:gd name="connsiteX131" fmla="*/ 2069497 w 2552812"/>
                  <a:gd name="connsiteY131" fmla="*/ 275634 h 2552808"/>
                  <a:gd name="connsiteX132" fmla="*/ 2155041 w 2552812"/>
                  <a:gd name="connsiteY132" fmla="*/ 349270 h 2552808"/>
                  <a:gd name="connsiteX133" fmla="*/ 2197875 w 2552812"/>
                  <a:gd name="connsiteY133" fmla="*/ 394060 h 2552808"/>
                  <a:gd name="connsiteX134" fmla="*/ 2214112 w 2552812"/>
                  <a:gd name="connsiteY134" fmla="*/ 409038 h 2552808"/>
                  <a:gd name="connsiteX135" fmla="*/ 2223110 w 2552812"/>
                  <a:gd name="connsiteY135" fmla="*/ 420448 h 2552808"/>
                  <a:gd name="connsiteX136" fmla="*/ 2240193 w 2552812"/>
                  <a:gd name="connsiteY136" fmla="*/ 438312 h 2552808"/>
                  <a:gd name="connsiteX137" fmla="*/ 2316130 w 2552812"/>
                  <a:gd name="connsiteY137" fmla="*/ 534771 h 2552808"/>
                  <a:gd name="connsiteX138" fmla="*/ 2328744 w 2552812"/>
                  <a:gd name="connsiteY138" fmla="*/ 554394 h 2552808"/>
                  <a:gd name="connsiteX139" fmla="*/ 2339154 w 2552812"/>
                  <a:gd name="connsiteY139" fmla="*/ 567593 h 2552808"/>
                  <a:gd name="connsiteX140" fmla="*/ 2351385 w 2552812"/>
                  <a:gd name="connsiteY140" fmla="*/ 589614 h 2552808"/>
                  <a:gd name="connsiteX141" fmla="*/ 2382398 w 2552812"/>
                  <a:gd name="connsiteY141" fmla="*/ 637860 h 2552808"/>
                  <a:gd name="connsiteX142" fmla="*/ 2436721 w 2552812"/>
                  <a:gd name="connsiteY142" fmla="*/ 743261 h 2552808"/>
                  <a:gd name="connsiteX143" fmla="*/ 2438901 w 2552812"/>
                  <a:gd name="connsiteY143" fmla="*/ 747186 h 2552808"/>
                  <a:gd name="connsiteX144" fmla="*/ 2478235 w 2552812"/>
                  <a:gd name="connsiteY144" fmla="*/ 844263 h 2552808"/>
                  <a:gd name="connsiteX145" fmla="*/ 2480850 w 2552812"/>
                  <a:gd name="connsiteY145" fmla="*/ 852631 h 2552808"/>
                  <a:gd name="connsiteX146" fmla="*/ 2484110 w 2552812"/>
                  <a:gd name="connsiteY146" fmla="*/ 860787 h 2552808"/>
                  <a:gd name="connsiteX147" fmla="*/ 2494302 w 2552812"/>
                  <a:gd name="connsiteY147" fmla="*/ 895687 h 2552808"/>
                  <a:gd name="connsiteX148" fmla="*/ 2509980 w 2552812"/>
                  <a:gd name="connsiteY148" fmla="*/ 945869 h 2552808"/>
                  <a:gd name="connsiteX149" fmla="*/ 2512816 w 2552812"/>
                  <a:gd name="connsiteY149" fmla="*/ 959085 h 2552808"/>
                  <a:gd name="connsiteX150" fmla="*/ 2518647 w 2552812"/>
                  <a:gd name="connsiteY150" fmla="*/ 979052 h 2552808"/>
                  <a:gd name="connsiteX151" fmla="*/ 2530264 w 2552812"/>
                  <a:gd name="connsiteY151" fmla="*/ 1040410 h 2552808"/>
                  <a:gd name="connsiteX152" fmla="*/ 2537407 w 2552812"/>
                  <a:gd name="connsiteY152" fmla="*/ 1073701 h 2552808"/>
                  <a:gd name="connsiteX153" fmla="*/ 2538591 w 2552812"/>
                  <a:gd name="connsiteY153" fmla="*/ 1084388 h 2552808"/>
                  <a:gd name="connsiteX154" fmla="*/ 2541699 w 2552812"/>
                  <a:gd name="connsiteY154" fmla="*/ 1100802 h 2552808"/>
                  <a:gd name="connsiteX155" fmla="*/ 2547053 w 2552812"/>
                  <a:gd name="connsiteY155" fmla="*/ 1160758 h 2552808"/>
                  <a:gd name="connsiteX156" fmla="*/ 2551533 w 2552812"/>
                  <a:gd name="connsiteY156" fmla="*/ 1201192 h 2552808"/>
                  <a:gd name="connsiteX157" fmla="*/ 2551644 w 2552812"/>
                  <a:gd name="connsiteY157" fmla="*/ 1212173 h 2552808"/>
                  <a:gd name="connsiteX158" fmla="*/ 2552812 w 2552812"/>
                  <a:gd name="connsiteY158" fmla="*/ 1225253 h 2552808"/>
                  <a:gd name="connsiteX159" fmla="*/ 2552294 w 2552812"/>
                  <a:gd name="connsiteY159" fmla="*/ 1276393 h 2552808"/>
                  <a:gd name="connsiteX160" fmla="*/ 2552812 w 2552812"/>
                  <a:gd name="connsiteY160" fmla="*/ 1327556 h 2552808"/>
                  <a:gd name="connsiteX161" fmla="*/ 2551644 w 2552812"/>
                  <a:gd name="connsiteY161" fmla="*/ 1340641 h 2552808"/>
                  <a:gd name="connsiteX162" fmla="*/ 2551533 w 2552812"/>
                  <a:gd name="connsiteY162" fmla="*/ 1351616 h 2552808"/>
                  <a:gd name="connsiteX163" fmla="*/ 2547055 w 2552812"/>
                  <a:gd name="connsiteY163" fmla="*/ 1392030 h 2552808"/>
                  <a:gd name="connsiteX164" fmla="*/ 2541699 w 2552812"/>
                  <a:gd name="connsiteY164" fmla="*/ 1452006 h 2552808"/>
                  <a:gd name="connsiteX165" fmla="*/ 2538590 w 2552812"/>
                  <a:gd name="connsiteY165" fmla="*/ 1468426 h 2552808"/>
                  <a:gd name="connsiteX166" fmla="*/ 2537407 w 2552812"/>
                  <a:gd name="connsiteY166" fmla="*/ 1479107 h 2552808"/>
                  <a:gd name="connsiteX167" fmla="*/ 2530268 w 2552812"/>
                  <a:gd name="connsiteY167" fmla="*/ 1512380 h 2552808"/>
                  <a:gd name="connsiteX168" fmla="*/ 2518647 w 2552812"/>
                  <a:gd name="connsiteY168" fmla="*/ 1573756 h 2552808"/>
                  <a:gd name="connsiteX169" fmla="*/ 2512814 w 2552812"/>
                  <a:gd name="connsiteY169" fmla="*/ 1593730 h 2552808"/>
                  <a:gd name="connsiteX170" fmla="*/ 2509980 w 2552812"/>
                  <a:gd name="connsiteY170" fmla="*/ 1606939 h 2552808"/>
                  <a:gd name="connsiteX171" fmla="*/ 2499247 w 2552812"/>
                  <a:gd name="connsiteY171" fmla="*/ 1640188 h 2552808"/>
                  <a:gd name="connsiteX172" fmla="*/ 2484110 w 2552812"/>
                  <a:gd name="connsiteY172" fmla="*/ 1692021 h 2552808"/>
                  <a:gd name="connsiteX173" fmla="*/ 2475819 w 2552812"/>
                  <a:gd name="connsiteY173" fmla="*/ 1712762 h 2552808"/>
                  <a:gd name="connsiteX174" fmla="*/ 2469816 w 2552812"/>
                  <a:gd name="connsiteY174" fmla="*/ 1731358 h 2552808"/>
                  <a:gd name="connsiteX175" fmla="*/ 2453630 w 2552812"/>
                  <a:gd name="connsiteY175" fmla="*/ 1768270 h 2552808"/>
                  <a:gd name="connsiteX176" fmla="*/ 2438543 w 2552812"/>
                  <a:gd name="connsiteY176" fmla="*/ 1806014 h 2552808"/>
                  <a:gd name="connsiteX177" fmla="*/ 2428738 w 2552812"/>
                  <a:gd name="connsiteY177" fmla="*/ 1825036 h 2552808"/>
                  <a:gd name="connsiteX178" fmla="*/ 2418304 w 2552812"/>
                  <a:gd name="connsiteY178" fmla="*/ 1848832 h 2552808"/>
                  <a:gd name="connsiteX179" fmla="*/ 2397040 w 2552812"/>
                  <a:gd name="connsiteY179" fmla="*/ 1886538 h 2552808"/>
                  <a:gd name="connsiteX180" fmla="*/ 2382398 w 2552812"/>
                  <a:gd name="connsiteY180" fmla="*/ 1914948 h 2552808"/>
                  <a:gd name="connsiteX181" fmla="*/ 2371163 w 2552812"/>
                  <a:gd name="connsiteY181" fmla="*/ 1932425 h 2552808"/>
                  <a:gd name="connsiteX182" fmla="*/ 2356230 w 2552812"/>
                  <a:gd name="connsiteY182" fmla="*/ 1958906 h 2552808"/>
                  <a:gd name="connsiteX183" fmla="*/ 2331788 w 2552812"/>
                  <a:gd name="connsiteY183" fmla="*/ 1993680 h 2552808"/>
                  <a:gd name="connsiteX184" fmla="*/ 2316130 w 2552812"/>
                  <a:gd name="connsiteY184" fmla="*/ 2018037 h 2552808"/>
                  <a:gd name="connsiteX185" fmla="*/ 2302476 w 2552812"/>
                  <a:gd name="connsiteY185" fmla="*/ 2035382 h 2552808"/>
                  <a:gd name="connsiteX186" fmla="*/ 2284381 w 2552812"/>
                  <a:gd name="connsiteY186" fmla="*/ 2061126 h 2552808"/>
                  <a:gd name="connsiteX187" fmla="*/ 2258960 w 2552812"/>
                  <a:gd name="connsiteY187" fmla="*/ 2090658 h 2552808"/>
                  <a:gd name="connsiteX188" fmla="*/ 2240194 w 2552812"/>
                  <a:gd name="connsiteY188" fmla="*/ 2114496 h 2552808"/>
                  <a:gd name="connsiteX189" fmla="*/ 2222645 w 2552812"/>
                  <a:gd name="connsiteY189" fmla="*/ 2132847 h 2552808"/>
                  <a:gd name="connsiteX190" fmla="*/ 2203542 w 2552812"/>
                  <a:gd name="connsiteY190" fmla="*/ 2155039 h 2552808"/>
                  <a:gd name="connsiteX191" fmla="*/ 2178737 w 2552812"/>
                  <a:gd name="connsiteY191" fmla="*/ 2178760 h 2552808"/>
                  <a:gd name="connsiteX192" fmla="*/ 2155042 w 2552812"/>
                  <a:gd name="connsiteY192" fmla="*/ 2203538 h 2552808"/>
                  <a:gd name="connsiteX193" fmla="*/ 2132873 w 2552812"/>
                  <a:gd name="connsiteY193" fmla="*/ 2222621 h 2552808"/>
                  <a:gd name="connsiteX194" fmla="*/ 2114500 w 2552812"/>
                  <a:gd name="connsiteY194" fmla="*/ 2240191 h 2552808"/>
                  <a:gd name="connsiteX195" fmla="*/ 2090633 w 2552812"/>
                  <a:gd name="connsiteY195" fmla="*/ 2258980 h 2552808"/>
                  <a:gd name="connsiteX196" fmla="*/ 2061128 w 2552812"/>
                  <a:gd name="connsiteY196" fmla="*/ 2284377 h 2552808"/>
                  <a:gd name="connsiteX197" fmla="*/ 2035408 w 2552812"/>
                  <a:gd name="connsiteY197" fmla="*/ 2302455 h 2552808"/>
                  <a:gd name="connsiteX198" fmla="*/ 2018041 w 2552812"/>
                  <a:gd name="connsiteY198" fmla="*/ 2316128 h 2552808"/>
                  <a:gd name="connsiteX199" fmla="*/ 1993653 w 2552812"/>
                  <a:gd name="connsiteY199" fmla="*/ 2331804 h 2552808"/>
                  <a:gd name="connsiteX200" fmla="*/ 1958908 w 2552812"/>
                  <a:gd name="connsiteY200" fmla="*/ 2356226 h 2552808"/>
                  <a:gd name="connsiteX201" fmla="*/ 1932449 w 2552812"/>
                  <a:gd name="connsiteY201" fmla="*/ 2371147 h 2552808"/>
                  <a:gd name="connsiteX202" fmla="*/ 1914951 w 2552812"/>
                  <a:gd name="connsiteY202" fmla="*/ 2382395 h 2552808"/>
                  <a:gd name="connsiteX203" fmla="*/ 1886510 w 2552812"/>
                  <a:gd name="connsiteY203" fmla="*/ 2397054 h 2552808"/>
                  <a:gd name="connsiteX204" fmla="*/ 1848834 w 2552812"/>
                  <a:gd name="connsiteY204" fmla="*/ 2418300 h 2552808"/>
                  <a:gd name="connsiteX205" fmla="*/ 1825056 w 2552812"/>
                  <a:gd name="connsiteY205" fmla="*/ 2428727 h 2552808"/>
                  <a:gd name="connsiteX206" fmla="*/ 1806017 w 2552812"/>
                  <a:gd name="connsiteY206" fmla="*/ 2438539 h 2552808"/>
                  <a:gd name="connsiteX207" fmla="*/ 1768242 w 2552812"/>
                  <a:gd name="connsiteY207" fmla="*/ 2453639 h 2552808"/>
                  <a:gd name="connsiteX208" fmla="*/ 1731360 w 2552812"/>
                  <a:gd name="connsiteY208" fmla="*/ 2469812 h 2552808"/>
                  <a:gd name="connsiteX209" fmla="*/ 1712778 w 2552812"/>
                  <a:gd name="connsiteY209" fmla="*/ 2475811 h 2552808"/>
                  <a:gd name="connsiteX210" fmla="*/ 1692024 w 2552812"/>
                  <a:gd name="connsiteY210" fmla="*/ 2484107 h 2552808"/>
                  <a:gd name="connsiteX211" fmla="*/ 1640163 w 2552812"/>
                  <a:gd name="connsiteY211" fmla="*/ 2499252 h 2552808"/>
                  <a:gd name="connsiteX212" fmla="*/ 1606941 w 2552812"/>
                  <a:gd name="connsiteY212" fmla="*/ 2509976 h 2552808"/>
                  <a:gd name="connsiteX213" fmla="*/ 1593740 w 2552812"/>
                  <a:gd name="connsiteY213" fmla="*/ 2512809 h 2552808"/>
                  <a:gd name="connsiteX214" fmla="*/ 1573760 w 2552812"/>
                  <a:gd name="connsiteY214" fmla="*/ 2518644 h 2552808"/>
                  <a:gd name="connsiteX215" fmla="*/ 1512365 w 2552812"/>
                  <a:gd name="connsiteY215" fmla="*/ 2530268 h 2552808"/>
                  <a:gd name="connsiteX216" fmla="*/ 1479109 w 2552812"/>
                  <a:gd name="connsiteY216" fmla="*/ 2537403 h 2552808"/>
                  <a:gd name="connsiteX217" fmla="*/ 1468432 w 2552812"/>
                  <a:gd name="connsiteY217" fmla="*/ 2538586 h 2552808"/>
                  <a:gd name="connsiteX218" fmla="*/ 1452009 w 2552812"/>
                  <a:gd name="connsiteY218" fmla="*/ 2541695 h 2552808"/>
                  <a:gd name="connsiteX219" fmla="*/ 1392027 w 2552812"/>
                  <a:gd name="connsiteY219" fmla="*/ 2547052 h 2552808"/>
                  <a:gd name="connsiteX220" fmla="*/ 1351617 w 2552812"/>
                  <a:gd name="connsiteY220" fmla="*/ 2551529 h 2552808"/>
                  <a:gd name="connsiteX221" fmla="*/ 1340642 w 2552812"/>
                  <a:gd name="connsiteY221" fmla="*/ 2551640 h 2552808"/>
                  <a:gd name="connsiteX222" fmla="*/ 1327558 w 2552812"/>
                  <a:gd name="connsiteY222" fmla="*/ 2552808 h 2552808"/>
                  <a:gd name="connsiteX223" fmla="*/ 1276406 w 2552812"/>
                  <a:gd name="connsiteY223" fmla="*/ 2552290 h 2552808"/>
                  <a:gd name="connsiteX224" fmla="*/ 1225253 w 2552812"/>
                  <a:gd name="connsiteY224" fmla="*/ 2552808 h 2552808"/>
                  <a:gd name="connsiteX225" fmla="*/ 1212170 w 2552812"/>
                  <a:gd name="connsiteY225" fmla="*/ 2551640 h 2552808"/>
                  <a:gd name="connsiteX226" fmla="*/ 1201195 w 2552812"/>
                  <a:gd name="connsiteY226" fmla="*/ 2551529 h 2552808"/>
                  <a:gd name="connsiteX227" fmla="*/ 1160785 w 2552812"/>
                  <a:gd name="connsiteY227" fmla="*/ 2547052 h 2552808"/>
                  <a:gd name="connsiteX228" fmla="*/ 1100803 w 2552812"/>
                  <a:gd name="connsiteY228" fmla="*/ 2541695 h 2552808"/>
                  <a:gd name="connsiteX229" fmla="*/ 1084380 w 2552812"/>
                  <a:gd name="connsiteY229" fmla="*/ 2538586 h 2552808"/>
                  <a:gd name="connsiteX230" fmla="*/ 1073703 w 2552812"/>
                  <a:gd name="connsiteY230" fmla="*/ 2537403 h 2552808"/>
                  <a:gd name="connsiteX231" fmla="*/ 1040447 w 2552812"/>
                  <a:gd name="connsiteY231" fmla="*/ 2530268 h 2552808"/>
                  <a:gd name="connsiteX232" fmla="*/ 979052 w 2552812"/>
                  <a:gd name="connsiteY232" fmla="*/ 2518644 h 2552808"/>
                  <a:gd name="connsiteX233" fmla="*/ 959072 w 2552812"/>
                  <a:gd name="connsiteY233" fmla="*/ 2512809 h 2552808"/>
                  <a:gd name="connsiteX234" fmla="*/ 945871 w 2552812"/>
                  <a:gd name="connsiteY234" fmla="*/ 2509976 h 2552808"/>
                  <a:gd name="connsiteX235" fmla="*/ 912649 w 2552812"/>
                  <a:gd name="connsiteY235" fmla="*/ 2499252 h 2552808"/>
                  <a:gd name="connsiteX236" fmla="*/ 860788 w 2552812"/>
                  <a:gd name="connsiteY236" fmla="*/ 2484107 h 2552808"/>
                  <a:gd name="connsiteX237" fmla="*/ 840034 w 2552812"/>
                  <a:gd name="connsiteY237" fmla="*/ 2475811 h 2552808"/>
                  <a:gd name="connsiteX238" fmla="*/ 821452 w 2552812"/>
                  <a:gd name="connsiteY238" fmla="*/ 2469812 h 2552808"/>
                  <a:gd name="connsiteX239" fmla="*/ 784570 w 2552812"/>
                  <a:gd name="connsiteY239" fmla="*/ 2453640 h 2552808"/>
                  <a:gd name="connsiteX240" fmla="*/ 746795 w 2552812"/>
                  <a:gd name="connsiteY240" fmla="*/ 2438539 h 2552808"/>
                  <a:gd name="connsiteX241" fmla="*/ 727755 w 2552812"/>
                  <a:gd name="connsiteY241" fmla="*/ 2428726 h 2552808"/>
                  <a:gd name="connsiteX242" fmla="*/ 703978 w 2552812"/>
                  <a:gd name="connsiteY242" fmla="*/ 2418300 h 2552808"/>
                  <a:gd name="connsiteX243" fmla="*/ 666303 w 2552812"/>
                  <a:gd name="connsiteY243" fmla="*/ 2397054 h 2552808"/>
                  <a:gd name="connsiteX244" fmla="*/ 637861 w 2552812"/>
                  <a:gd name="connsiteY244" fmla="*/ 2382395 h 2552808"/>
                  <a:gd name="connsiteX245" fmla="*/ 620363 w 2552812"/>
                  <a:gd name="connsiteY245" fmla="*/ 2371147 h 2552808"/>
                  <a:gd name="connsiteX246" fmla="*/ 593904 w 2552812"/>
                  <a:gd name="connsiteY246" fmla="*/ 2356226 h 2552808"/>
                  <a:gd name="connsiteX247" fmla="*/ 559159 w 2552812"/>
                  <a:gd name="connsiteY247" fmla="*/ 2331805 h 2552808"/>
                  <a:gd name="connsiteX248" fmla="*/ 534771 w 2552812"/>
                  <a:gd name="connsiteY248" fmla="*/ 2316128 h 2552808"/>
                  <a:gd name="connsiteX249" fmla="*/ 517404 w 2552812"/>
                  <a:gd name="connsiteY249" fmla="*/ 2302455 h 2552808"/>
                  <a:gd name="connsiteX250" fmla="*/ 491684 w 2552812"/>
                  <a:gd name="connsiteY250" fmla="*/ 2284377 h 2552808"/>
                  <a:gd name="connsiteX251" fmla="*/ 462180 w 2552812"/>
                  <a:gd name="connsiteY251" fmla="*/ 2258981 h 2552808"/>
                  <a:gd name="connsiteX252" fmla="*/ 438312 w 2552812"/>
                  <a:gd name="connsiteY252" fmla="*/ 2240191 h 2552808"/>
                  <a:gd name="connsiteX253" fmla="*/ 419938 w 2552812"/>
                  <a:gd name="connsiteY253" fmla="*/ 2222620 h 2552808"/>
                  <a:gd name="connsiteX254" fmla="*/ 397770 w 2552812"/>
                  <a:gd name="connsiteY254" fmla="*/ 2203538 h 2552808"/>
                  <a:gd name="connsiteX255" fmla="*/ 374075 w 2552812"/>
                  <a:gd name="connsiteY255" fmla="*/ 2178761 h 2552808"/>
                  <a:gd name="connsiteX256" fmla="*/ 349270 w 2552812"/>
                  <a:gd name="connsiteY256" fmla="*/ 2155039 h 2552808"/>
                  <a:gd name="connsiteX257" fmla="*/ 330167 w 2552812"/>
                  <a:gd name="connsiteY257" fmla="*/ 2132846 h 2552808"/>
                  <a:gd name="connsiteX258" fmla="*/ 312618 w 2552812"/>
                  <a:gd name="connsiteY258" fmla="*/ 2114496 h 2552808"/>
                  <a:gd name="connsiteX259" fmla="*/ 293852 w 2552812"/>
                  <a:gd name="connsiteY259" fmla="*/ 2090658 h 2552808"/>
                  <a:gd name="connsiteX260" fmla="*/ 268431 w 2552812"/>
                  <a:gd name="connsiteY260" fmla="*/ 2061126 h 2552808"/>
                  <a:gd name="connsiteX261" fmla="*/ 250336 w 2552812"/>
                  <a:gd name="connsiteY261" fmla="*/ 2035382 h 2552808"/>
                  <a:gd name="connsiteX262" fmla="*/ 236682 w 2552812"/>
                  <a:gd name="connsiteY262" fmla="*/ 2018037 h 2552808"/>
                  <a:gd name="connsiteX263" fmla="*/ 221025 w 2552812"/>
                  <a:gd name="connsiteY263" fmla="*/ 1993681 h 2552808"/>
                  <a:gd name="connsiteX264" fmla="*/ 196582 w 2552812"/>
                  <a:gd name="connsiteY264" fmla="*/ 1958906 h 2552808"/>
                  <a:gd name="connsiteX265" fmla="*/ 181648 w 2552812"/>
                  <a:gd name="connsiteY265" fmla="*/ 1932424 h 2552808"/>
                  <a:gd name="connsiteX266" fmla="*/ 170414 w 2552812"/>
                  <a:gd name="connsiteY266" fmla="*/ 1914948 h 2552808"/>
                  <a:gd name="connsiteX267" fmla="*/ 155772 w 2552812"/>
                  <a:gd name="connsiteY267" fmla="*/ 1886539 h 2552808"/>
                  <a:gd name="connsiteX268" fmla="*/ 134508 w 2552812"/>
                  <a:gd name="connsiteY268" fmla="*/ 1848832 h 2552808"/>
                  <a:gd name="connsiteX269" fmla="*/ 124074 w 2552812"/>
                  <a:gd name="connsiteY269" fmla="*/ 1825036 h 2552808"/>
                  <a:gd name="connsiteX270" fmla="*/ 114269 w 2552812"/>
                  <a:gd name="connsiteY270" fmla="*/ 1806014 h 2552808"/>
                  <a:gd name="connsiteX271" fmla="*/ 99182 w 2552812"/>
                  <a:gd name="connsiteY271" fmla="*/ 1768270 h 2552808"/>
                  <a:gd name="connsiteX272" fmla="*/ 82996 w 2552812"/>
                  <a:gd name="connsiteY272" fmla="*/ 1731358 h 2552808"/>
                  <a:gd name="connsiteX273" fmla="*/ 76993 w 2552812"/>
                  <a:gd name="connsiteY273" fmla="*/ 1712762 h 2552808"/>
                  <a:gd name="connsiteX274" fmla="*/ 68702 w 2552812"/>
                  <a:gd name="connsiteY274" fmla="*/ 1692021 h 2552808"/>
                  <a:gd name="connsiteX275" fmla="*/ 53565 w 2552812"/>
                  <a:gd name="connsiteY275" fmla="*/ 1640188 h 2552808"/>
                  <a:gd name="connsiteX276" fmla="*/ 42832 w 2552812"/>
                  <a:gd name="connsiteY276" fmla="*/ 1606939 h 2552808"/>
                  <a:gd name="connsiteX277" fmla="*/ 39998 w 2552812"/>
                  <a:gd name="connsiteY277" fmla="*/ 1593730 h 2552808"/>
                  <a:gd name="connsiteX278" fmla="*/ 34165 w 2552812"/>
                  <a:gd name="connsiteY278" fmla="*/ 1573756 h 2552808"/>
                  <a:gd name="connsiteX279" fmla="*/ 22544 w 2552812"/>
                  <a:gd name="connsiteY279" fmla="*/ 1512380 h 2552808"/>
                  <a:gd name="connsiteX280" fmla="*/ 15405 w 2552812"/>
                  <a:gd name="connsiteY280" fmla="*/ 1479107 h 2552808"/>
                  <a:gd name="connsiteX281" fmla="*/ 14222 w 2552812"/>
                  <a:gd name="connsiteY281" fmla="*/ 1468426 h 2552808"/>
                  <a:gd name="connsiteX282" fmla="*/ 11113 w 2552812"/>
                  <a:gd name="connsiteY282" fmla="*/ 1452006 h 2552808"/>
                  <a:gd name="connsiteX283" fmla="*/ 5757 w 2552812"/>
                  <a:gd name="connsiteY283" fmla="*/ 1392028 h 2552808"/>
                  <a:gd name="connsiteX284" fmla="*/ 1280 w 2552812"/>
                  <a:gd name="connsiteY284" fmla="*/ 1351616 h 2552808"/>
                  <a:gd name="connsiteX285" fmla="*/ 1168 w 2552812"/>
                  <a:gd name="connsiteY285" fmla="*/ 1340642 h 2552808"/>
                  <a:gd name="connsiteX286" fmla="*/ 0 w 2552812"/>
                  <a:gd name="connsiteY286" fmla="*/ 1327556 h 2552808"/>
                  <a:gd name="connsiteX287" fmla="*/ 518 w 2552812"/>
                  <a:gd name="connsiteY287" fmla="*/ 1276391 h 2552808"/>
                  <a:gd name="connsiteX288" fmla="*/ 0 w 2552812"/>
                  <a:gd name="connsiteY288" fmla="*/ 1225253 h 2552808"/>
                  <a:gd name="connsiteX289" fmla="*/ 1168 w 2552812"/>
                  <a:gd name="connsiteY289" fmla="*/ 1212173 h 2552808"/>
                  <a:gd name="connsiteX290" fmla="*/ 1279 w 2552812"/>
                  <a:gd name="connsiteY290" fmla="*/ 1201192 h 2552808"/>
                  <a:gd name="connsiteX291" fmla="*/ 5760 w 2552812"/>
                  <a:gd name="connsiteY291" fmla="*/ 1160756 h 2552808"/>
                  <a:gd name="connsiteX292" fmla="*/ 11113 w 2552812"/>
                  <a:gd name="connsiteY292" fmla="*/ 1100802 h 2552808"/>
                  <a:gd name="connsiteX293" fmla="*/ 14221 w 2552812"/>
                  <a:gd name="connsiteY293" fmla="*/ 1084389 h 2552808"/>
                  <a:gd name="connsiteX294" fmla="*/ 15405 w 2552812"/>
                  <a:gd name="connsiteY294" fmla="*/ 1073701 h 2552808"/>
                  <a:gd name="connsiteX295" fmla="*/ 22548 w 2552812"/>
                  <a:gd name="connsiteY295" fmla="*/ 1040408 h 2552808"/>
                  <a:gd name="connsiteX296" fmla="*/ 34165 w 2552812"/>
                  <a:gd name="connsiteY296" fmla="*/ 979052 h 2552808"/>
                  <a:gd name="connsiteX297" fmla="*/ 39996 w 2552812"/>
                  <a:gd name="connsiteY297" fmla="*/ 959085 h 2552808"/>
                  <a:gd name="connsiteX298" fmla="*/ 42832 w 2552812"/>
                  <a:gd name="connsiteY298" fmla="*/ 945869 h 2552808"/>
                  <a:gd name="connsiteX299" fmla="*/ 53570 w 2552812"/>
                  <a:gd name="connsiteY299" fmla="*/ 912604 h 2552808"/>
                  <a:gd name="connsiteX300" fmla="*/ 68702 w 2552812"/>
                  <a:gd name="connsiteY300" fmla="*/ 860787 h 2552808"/>
                  <a:gd name="connsiteX301" fmla="*/ 76991 w 2552812"/>
                  <a:gd name="connsiteY301" fmla="*/ 840053 h 2552808"/>
                  <a:gd name="connsiteX302" fmla="*/ 82996 w 2552812"/>
                  <a:gd name="connsiteY302" fmla="*/ 821450 h 2552808"/>
                  <a:gd name="connsiteX303" fmla="*/ 99187 w 2552812"/>
                  <a:gd name="connsiteY303" fmla="*/ 784525 h 2552808"/>
                  <a:gd name="connsiteX304" fmla="*/ 114270 w 2552812"/>
                  <a:gd name="connsiteY304" fmla="*/ 746795 h 2552808"/>
                  <a:gd name="connsiteX305" fmla="*/ 124071 w 2552812"/>
                  <a:gd name="connsiteY305" fmla="*/ 727779 h 2552808"/>
                  <a:gd name="connsiteX306" fmla="*/ 134508 w 2552812"/>
                  <a:gd name="connsiteY306" fmla="*/ 703976 h 2552808"/>
                  <a:gd name="connsiteX307" fmla="*/ 155777 w 2552812"/>
                  <a:gd name="connsiteY307" fmla="*/ 666259 h 2552808"/>
                  <a:gd name="connsiteX308" fmla="*/ 170414 w 2552812"/>
                  <a:gd name="connsiteY308" fmla="*/ 637860 h 2552808"/>
                  <a:gd name="connsiteX309" fmla="*/ 181645 w 2552812"/>
                  <a:gd name="connsiteY309" fmla="*/ 620390 h 2552808"/>
                  <a:gd name="connsiteX310" fmla="*/ 196582 w 2552812"/>
                  <a:gd name="connsiteY310" fmla="*/ 593903 h 2552808"/>
                  <a:gd name="connsiteX311" fmla="*/ 221030 w 2552812"/>
                  <a:gd name="connsiteY311" fmla="*/ 559119 h 2552808"/>
                  <a:gd name="connsiteX312" fmla="*/ 236682 w 2552812"/>
                  <a:gd name="connsiteY312" fmla="*/ 534771 h 2552808"/>
                  <a:gd name="connsiteX313" fmla="*/ 250332 w 2552812"/>
                  <a:gd name="connsiteY313" fmla="*/ 517432 h 2552808"/>
                  <a:gd name="connsiteX314" fmla="*/ 268431 w 2552812"/>
                  <a:gd name="connsiteY314" fmla="*/ 491682 h 2552808"/>
                  <a:gd name="connsiteX315" fmla="*/ 293858 w 2552812"/>
                  <a:gd name="connsiteY315" fmla="*/ 462143 h 2552808"/>
                  <a:gd name="connsiteX316" fmla="*/ 312619 w 2552812"/>
                  <a:gd name="connsiteY316" fmla="*/ 438312 h 2552808"/>
                  <a:gd name="connsiteX317" fmla="*/ 330163 w 2552812"/>
                  <a:gd name="connsiteY317" fmla="*/ 419967 h 2552808"/>
                  <a:gd name="connsiteX318" fmla="*/ 349270 w 2552812"/>
                  <a:gd name="connsiteY318" fmla="*/ 397769 h 2552808"/>
                  <a:gd name="connsiteX319" fmla="*/ 374081 w 2552812"/>
                  <a:gd name="connsiteY319" fmla="*/ 374042 h 2552808"/>
                  <a:gd name="connsiteX320" fmla="*/ 397771 w 2552812"/>
                  <a:gd name="connsiteY320" fmla="*/ 349270 h 2552808"/>
                  <a:gd name="connsiteX321" fmla="*/ 419934 w 2552812"/>
                  <a:gd name="connsiteY321" fmla="*/ 330192 h 2552808"/>
                  <a:gd name="connsiteX322" fmla="*/ 438312 w 2552812"/>
                  <a:gd name="connsiteY322" fmla="*/ 312617 h 2552808"/>
                  <a:gd name="connsiteX323" fmla="*/ 462185 w 2552812"/>
                  <a:gd name="connsiteY323" fmla="*/ 293823 h 2552808"/>
                  <a:gd name="connsiteX324" fmla="*/ 491684 w 2552812"/>
                  <a:gd name="connsiteY324" fmla="*/ 268431 h 2552808"/>
                  <a:gd name="connsiteX325" fmla="*/ 517400 w 2552812"/>
                  <a:gd name="connsiteY325" fmla="*/ 250356 h 2552808"/>
                  <a:gd name="connsiteX326" fmla="*/ 534771 w 2552812"/>
                  <a:gd name="connsiteY326" fmla="*/ 236681 h 2552808"/>
                  <a:gd name="connsiteX327" fmla="*/ 559164 w 2552812"/>
                  <a:gd name="connsiteY327" fmla="*/ 221001 h 2552808"/>
                  <a:gd name="connsiteX328" fmla="*/ 593904 w 2552812"/>
                  <a:gd name="connsiteY328" fmla="*/ 196582 h 2552808"/>
                  <a:gd name="connsiteX329" fmla="*/ 620360 w 2552812"/>
                  <a:gd name="connsiteY329" fmla="*/ 181663 h 2552808"/>
                  <a:gd name="connsiteX330" fmla="*/ 637861 w 2552812"/>
                  <a:gd name="connsiteY330" fmla="*/ 170413 h 2552808"/>
                  <a:gd name="connsiteX331" fmla="*/ 666308 w 2552812"/>
                  <a:gd name="connsiteY331" fmla="*/ 155752 h 2552808"/>
                  <a:gd name="connsiteX332" fmla="*/ 703979 w 2552812"/>
                  <a:gd name="connsiteY332" fmla="*/ 134508 h 2552808"/>
                  <a:gd name="connsiteX333" fmla="*/ 727753 w 2552812"/>
                  <a:gd name="connsiteY333" fmla="*/ 124083 h 2552808"/>
                  <a:gd name="connsiteX334" fmla="*/ 746795 w 2552812"/>
                  <a:gd name="connsiteY334" fmla="*/ 114269 h 2552808"/>
                  <a:gd name="connsiteX335" fmla="*/ 784575 w 2552812"/>
                  <a:gd name="connsiteY335" fmla="*/ 99167 h 2552808"/>
                  <a:gd name="connsiteX336" fmla="*/ 821452 w 2552812"/>
                  <a:gd name="connsiteY336" fmla="*/ 82996 h 2552808"/>
                  <a:gd name="connsiteX337" fmla="*/ 840032 w 2552812"/>
                  <a:gd name="connsiteY337" fmla="*/ 76998 h 2552808"/>
                  <a:gd name="connsiteX338" fmla="*/ 860787 w 2552812"/>
                  <a:gd name="connsiteY338" fmla="*/ 68701 h 2552808"/>
                  <a:gd name="connsiteX339" fmla="*/ 912653 w 2552812"/>
                  <a:gd name="connsiteY339" fmla="*/ 53555 h 2552808"/>
                  <a:gd name="connsiteX340" fmla="*/ 945871 w 2552812"/>
                  <a:gd name="connsiteY340" fmla="*/ 42832 h 2552808"/>
                  <a:gd name="connsiteX341" fmla="*/ 961777 w 2552812"/>
                  <a:gd name="connsiteY341" fmla="*/ 39209 h 2552808"/>
                  <a:gd name="connsiteX342" fmla="*/ 979052 w 2552812"/>
                  <a:gd name="connsiteY342" fmla="*/ 34165 h 2552808"/>
                  <a:gd name="connsiteX343" fmla="*/ 1007972 w 2552812"/>
                  <a:gd name="connsiteY343" fmla="*/ 28689 h 2552808"/>
                  <a:gd name="connsiteX344" fmla="*/ 1041747 w 2552812"/>
                  <a:gd name="connsiteY344" fmla="*/ 20997 h 2552808"/>
                  <a:gd name="connsiteX345" fmla="*/ 1074035 w 2552812"/>
                  <a:gd name="connsiteY345" fmla="*/ 16181 h 2552808"/>
                  <a:gd name="connsiteX346" fmla="*/ 1100803 w 2552812"/>
                  <a:gd name="connsiteY346" fmla="*/ 11113 h 2552808"/>
                  <a:gd name="connsiteX347" fmla="*/ 1118764 w 2552812"/>
                  <a:gd name="connsiteY347" fmla="*/ 9509 h 2552808"/>
                  <a:gd name="connsiteX348" fmla="*/ 1137541 w 2552812"/>
                  <a:gd name="connsiteY348" fmla="*/ 6708 h 2552808"/>
                  <a:gd name="connsiteX349" fmla="*/ 1158361 w 2552812"/>
                  <a:gd name="connsiteY349" fmla="*/ 5973 h 2552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</a:cxnLst>
                <a:rect l="l" t="t" r="r" b="b"/>
                <a:pathLst>
                  <a:path w="2552812" h="2552808">
                    <a:moveTo>
                      <a:pt x="1276406" y="1416391"/>
                    </a:moveTo>
                    <a:lnTo>
                      <a:pt x="450892" y="1893001"/>
                    </a:lnTo>
                    <a:lnTo>
                      <a:pt x="460518" y="1907439"/>
                    </a:lnTo>
                    <a:lnTo>
                      <a:pt x="530851" y="1985402"/>
                    </a:lnTo>
                    <a:lnTo>
                      <a:pt x="596153" y="2052808"/>
                    </a:lnTo>
                    <a:lnTo>
                      <a:pt x="612489" y="2066497"/>
                    </a:lnTo>
                    <a:lnTo>
                      <a:pt x="752955" y="2166004"/>
                    </a:lnTo>
                    <a:lnTo>
                      <a:pt x="780039" y="2181340"/>
                    </a:lnTo>
                    <a:lnTo>
                      <a:pt x="829427" y="2206866"/>
                    </a:lnTo>
                    <a:lnTo>
                      <a:pt x="868298" y="2224475"/>
                    </a:lnTo>
                    <a:lnTo>
                      <a:pt x="913405" y="2242696"/>
                    </a:lnTo>
                    <a:lnTo>
                      <a:pt x="958962" y="2258613"/>
                    </a:lnTo>
                    <a:lnTo>
                      <a:pt x="999806" y="2270868"/>
                    </a:lnTo>
                    <a:lnTo>
                      <a:pt x="1050074" y="2283560"/>
                    </a:lnTo>
                    <a:lnTo>
                      <a:pt x="1089330" y="2291515"/>
                    </a:lnTo>
                    <a:lnTo>
                      <a:pt x="1140876" y="2299762"/>
                    </a:lnTo>
                    <a:lnTo>
                      <a:pt x="1181905" y="2304263"/>
                    </a:lnTo>
                    <a:lnTo>
                      <a:pt x="1231283" y="2307717"/>
                    </a:lnTo>
                    <a:lnTo>
                      <a:pt x="1276406" y="2308592"/>
                    </a:lnTo>
                    <a:lnTo>
                      <a:pt x="1321529" y="2307717"/>
                    </a:lnTo>
                    <a:lnTo>
                      <a:pt x="1370907" y="2304263"/>
                    </a:lnTo>
                    <a:lnTo>
                      <a:pt x="1411936" y="2299762"/>
                    </a:lnTo>
                    <a:lnTo>
                      <a:pt x="1463482" y="2291515"/>
                    </a:lnTo>
                    <a:lnTo>
                      <a:pt x="1502738" y="2283560"/>
                    </a:lnTo>
                    <a:lnTo>
                      <a:pt x="1553007" y="2270868"/>
                    </a:lnTo>
                    <a:lnTo>
                      <a:pt x="1593850" y="2258613"/>
                    </a:lnTo>
                    <a:lnTo>
                      <a:pt x="1639407" y="2242696"/>
                    </a:lnTo>
                    <a:lnTo>
                      <a:pt x="1684514" y="2224475"/>
                    </a:lnTo>
                    <a:lnTo>
                      <a:pt x="1723386" y="2206865"/>
                    </a:lnTo>
                    <a:lnTo>
                      <a:pt x="1772772" y="2181341"/>
                    </a:lnTo>
                    <a:lnTo>
                      <a:pt x="1799857" y="2166004"/>
                    </a:lnTo>
                    <a:lnTo>
                      <a:pt x="1940322" y="2066498"/>
                    </a:lnTo>
                    <a:lnTo>
                      <a:pt x="1956660" y="2052807"/>
                    </a:lnTo>
                    <a:lnTo>
                      <a:pt x="2021959" y="1985404"/>
                    </a:lnTo>
                    <a:lnTo>
                      <a:pt x="2092294" y="1907438"/>
                    </a:lnTo>
                    <a:lnTo>
                      <a:pt x="2101920" y="1893001"/>
                    </a:lnTo>
                    <a:close/>
                    <a:moveTo>
                      <a:pt x="327552" y="868571"/>
                    </a:moveTo>
                    <a:lnTo>
                      <a:pt x="318161" y="893150"/>
                    </a:lnTo>
                    <a:lnTo>
                      <a:pt x="294978" y="954854"/>
                    </a:lnTo>
                    <a:lnTo>
                      <a:pt x="282345" y="999411"/>
                    </a:lnTo>
                    <a:lnTo>
                      <a:pt x="270038" y="1044530"/>
                    </a:lnTo>
                    <a:lnTo>
                      <a:pt x="260472" y="1094958"/>
                    </a:lnTo>
                    <a:lnTo>
                      <a:pt x="253227" y="1136208"/>
                    </a:lnTo>
                    <a:lnTo>
                      <a:pt x="248272" y="1186476"/>
                    </a:lnTo>
                    <a:lnTo>
                      <a:pt x="244726" y="1229470"/>
                    </a:lnTo>
                    <a:lnTo>
                      <a:pt x="244333" y="1276404"/>
                    </a:lnTo>
                    <a:lnTo>
                      <a:pt x="244726" y="1323337"/>
                    </a:lnTo>
                    <a:lnTo>
                      <a:pt x="248272" y="1366331"/>
                    </a:lnTo>
                    <a:lnTo>
                      <a:pt x="253227" y="1416599"/>
                    </a:lnTo>
                    <a:lnTo>
                      <a:pt x="260472" y="1457850"/>
                    </a:lnTo>
                    <a:lnTo>
                      <a:pt x="270038" y="1508277"/>
                    </a:lnTo>
                    <a:lnTo>
                      <a:pt x="282345" y="1553398"/>
                    </a:lnTo>
                    <a:lnTo>
                      <a:pt x="294978" y="1597953"/>
                    </a:lnTo>
                    <a:lnTo>
                      <a:pt x="318162" y="1659660"/>
                    </a:lnTo>
                    <a:lnTo>
                      <a:pt x="327552" y="1684236"/>
                    </a:lnTo>
                    <a:lnTo>
                      <a:pt x="1033940" y="1276404"/>
                    </a:lnTo>
                    <a:close/>
                    <a:moveTo>
                      <a:pt x="2225260" y="868571"/>
                    </a:moveTo>
                    <a:lnTo>
                      <a:pt x="1518872" y="1276404"/>
                    </a:lnTo>
                    <a:lnTo>
                      <a:pt x="2225260" y="1684236"/>
                    </a:lnTo>
                    <a:lnTo>
                      <a:pt x="2234644" y="1659676"/>
                    </a:lnTo>
                    <a:lnTo>
                      <a:pt x="2257834" y="1597953"/>
                    </a:lnTo>
                    <a:lnTo>
                      <a:pt x="2270465" y="1553405"/>
                    </a:lnTo>
                    <a:lnTo>
                      <a:pt x="2282774" y="1508276"/>
                    </a:lnTo>
                    <a:lnTo>
                      <a:pt x="2292339" y="1457855"/>
                    </a:lnTo>
                    <a:lnTo>
                      <a:pt x="2299585" y="1416598"/>
                    </a:lnTo>
                    <a:lnTo>
                      <a:pt x="2304540" y="1366334"/>
                    </a:lnTo>
                    <a:lnTo>
                      <a:pt x="2308086" y="1323337"/>
                    </a:lnTo>
                    <a:lnTo>
                      <a:pt x="2308479" y="1276404"/>
                    </a:lnTo>
                    <a:lnTo>
                      <a:pt x="2308086" y="1229470"/>
                    </a:lnTo>
                    <a:lnTo>
                      <a:pt x="2304540" y="1186473"/>
                    </a:lnTo>
                    <a:lnTo>
                      <a:pt x="2299585" y="1136209"/>
                    </a:lnTo>
                    <a:lnTo>
                      <a:pt x="2292339" y="1094952"/>
                    </a:lnTo>
                    <a:lnTo>
                      <a:pt x="2282774" y="1044531"/>
                    </a:lnTo>
                    <a:lnTo>
                      <a:pt x="2270465" y="999404"/>
                    </a:lnTo>
                    <a:lnTo>
                      <a:pt x="2257834" y="954854"/>
                    </a:lnTo>
                    <a:lnTo>
                      <a:pt x="2234645" y="893134"/>
                    </a:lnTo>
                    <a:close/>
                    <a:moveTo>
                      <a:pt x="1267031" y="244397"/>
                    </a:moveTo>
                    <a:lnTo>
                      <a:pt x="1234829" y="245022"/>
                    </a:lnTo>
                    <a:lnTo>
                      <a:pt x="1154966" y="251499"/>
                    </a:lnTo>
                    <a:lnTo>
                      <a:pt x="1129809" y="254259"/>
                    </a:lnTo>
                    <a:lnTo>
                      <a:pt x="1023352" y="274942"/>
                    </a:lnTo>
                    <a:lnTo>
                      <a:pt x="922362" y="306493"/>
                    </a:lnTo>
                    <a:lnTo>
                      <a:pt x="890951" y="319182"/>
                    </a:lnTo>
                    <a:lnTo>
                      <a:pt x="825693" y="347871"/>
                    </a:lnTo>
                    <a:lnTo>
                      <a:pt x="786546" y="368104"/>
                    </a:lnTo>
                    <a:lnTo>
                      <a:pt x="746445" y="391415"/>
                    </a:lnTo>
                    <a:lnTo>
                      <a:pt x="606787" y="490350"/>
                    </a:lnTo>
                    <a:lnTo>
                      <a:pt x="592181" y="504099"/>
                    </a:lnTo>
                    <a:lnTo>
                      <a:pt x="488717" y="610896"/>
                    </a:lnTo>
                    <a:lnTo>
                      <a:pt x="463577" y="640780"/>
                    </a:lnTo>
                    <a:lnTo>
                      <a:pt x="450892" y="659807"/>
                    </a:lnTo>
                    <a:lnTo>
                      <a:pt x="1276406" y="1136416"/>
                    </a:lnTo>
                    <a:lnTo>
                      <a:pt x="2101920" y="659806"/>
                    </a:lnTo>
                    <a:lnTo>
                      <a:pt x="2092294" y="645368"/>
                    </a:lnTo>
                    <a:lnTo>
                      <a:pt x="2021960" y="567404"/>
                    </a:lnTo>
                    <a:lnTo>
                      <a:pt x="1956660" y="500000"/>
                    </a:lnTo>
                    <a:lnTo>
                      <a:pt x="1940323" y="486310"/>
                    </a:lnTo>
                    <a:lnTo>
                      <a:pt x="1799858" y="386803"/>
                    </a:lnTo>
                    <a:lnTo>
                      <a:pt x="1780204" y="375675"/>
                    </a:lnTo>
                    <a:lnTo>
                      <a:pt x="1665607" y="319767"/>
                    </a:lnTo>
                    <a:lnTo>
                      <a:pt x="1661514" y="317913"/>
                    </a:lnTo>
                    <a:lnTo>
                      <a:pt x="1544040" y="279675"/>
                    </a:lnTo>
                    <a:lnTo>
                      <a:pt x="1510593" y="271230"/>
                    </a:lnTo>
                    <a:lnTo>
                      <a:pt x="1392366" y="250045"/>
                    </a:lnTo>
                    <a:lnTo>
                      <a:pt x="1378202" y="249055"/>
                    </a:lnTo>
                    <a:close/>
                    <a:moveTo>
                      <a:pt x="1225253" y="0"/>
                    </a:moveTo>
                    <a:lnTo>
                      <a:pt x="1304757" y="805"/>
                    </a:lnTo>
                    <a:lnTo>
                      <a:pt x="1327559" y="0"/>
                    </a:lnTo>
                    <a:lnTo>
                      <a:pt x="1342378" y="1186"/>
                    </a:lnTo>
                    <a:lnTo>
                      <a:pt x="1351617" y="1279"/>
                    </a:lnTo>
                    <a:lnTo>
                      <a:pt x="1372601" y="3604"/>
                    </a:lnTo>
                    <a:lnTo>
                      <a:pt x="1428857" y="8106"/>
                    </a:lnTo>
                    <a:lnTo>
                      <a:pt x="1463302" y="13654"/>
                    </a:lnTo>
                    <a:lnTo>
                      <a:pt x="1479108" y="15405"/>
                    </a:lnTo>
                    <a:lnTo>
                      <a:pt x="1493961" y="18592"/>
                    </a:lnTo>
                    <a:lnTo>
                      <a:pt x="1528470" y="24150"/>
                    </a:lnTo>
                    <a:lnTo>
                      <a:pt x="1592336" y="39698"/>
                    </a:lnTo>
                    <a:lnTo>
                      <a:pt x="1606941" y="42832"/>
                    </a:lnTo>
                    <a:lnTo>
                      <a:pt x="1612259" y="44549"/>
                    </a:lnTo>
                    <a:lnTo>
                      <a:pt x="1625976" y="47888"/>
                    </a:lnTo>
                    <a:cubicBezTo>
                      <a:pt x="1658080" y="57056"/>
                      <a:pt x="1689763" y="67466"/>
                      <a:pt x="1720954" y="79077"/>
                    </a:cubicBezTo>
                    <a:lnTo>
                      <a:pt x="1724933" y="80921"/>
                    </a:lnTo>
                    <a:lnTo>
                      <a:pt x="1731360" y="82996"/>
                    </a:lnTo>
                    <a:cubicBezTo>
                      <a:pt x="1771701" y="98319"/>
                      <a:pt x="1810884" y="115533"/>
                      <a:pt x="1848834" y="134508"/>
                    </a:cubicBezTo>
                    <a:lnTo>
                      <a:pt x="1887156" y="156119"/>
                    </a:lnTo>
                    <a:lnTo>
                      <a:pt x="1901638" y="162832"/>
                    </a:lnTo>
                    <a:lnTo>
                      <a:pt x="1915546" y="172129"/>
                    </a:lnTo>
                    <a:lnTo>
                      <a:pt x="1958908" y="196582"/>
                    </a:lnTo>
                    <a:cubicBezTo>
                      <a:pt x="1994315" y="218946"/>
                      <a:pt x="2028414" y="242940"/>
                      <a:pt x="2061128" y="268431"/>
                    </a:cubicBezTo>
                    <a:lnTo>
                      <a:pt x="2066396" y="272965"/>
                    </a:lnTo>
                    <a:lnTo>
                      <a:pt x="2067149" y="273469"/>
                    </a:lnTo>
                    <a:lnTo>
                      <a:pt x="2069497" y="275634"/>
                    </a:lnTo>
                    <a:lnTo>
                      <a:pt x="2155041" y="349270"/>
                    </a:lnTo>
                    <a:lnTo>
                      <a:pt x="2197875" y="394060"/>
                    </a:lnTo>
                    <a:lnTo>
                      <a:pt x="2214112" y="409038"/>
                    </a:lnTo>
                    <a:lnTo>
                      <a:pt x="2223110" y="420448"/>
                    </a:lnTo>
                    <a:lnTo>
                      <a:pt x="2240193" y="438312"/>
                    </a:lnTo>
                    <a:cubicBezTo>
                      <a:pt x="2267067" y="469272"/>
                      <a:pt x="2292404" y="501469"/>
                      <a:pt x="2316130" y="534771"/>
                    </a:cubicBezTo>
                    <a:lnTo>
                      <a:pt x="2328744" y="554394"/>
                    </a:lnTo>
                    <a:lnTo>
                      <a:pt x="2339154" y="567593"/>
                    </a:lnTo>
                    <a:lnTo>
                      <a:pt x="2351385" y="589614"/>
                    </a:lnTo>
                    <a:lnTo>
                      <a:pt x="2382398" y="637860"/>
                    </a:lnTo>
                    <a:lnTo>
                      <a:pt x="2436721" y="743261"/>
                    </a:lnTo>
                    <a:lnTo>
                      <a:pt x="2438901" y="747186"/>
                    </a:lnTo>
                    <a:cubicBezTo>
                      <a:pt x="2453231" y="778763"/>
                      <a:pt x="2466365" y="811136"/>
                      <a:pt x="2478235" y="844263"/>
                    </a:cubicBezTo>
                    <a:lnTo>
                      <a:pt x="2480850" y="852631"/>
                    </a:lnTo>
                    <a:lnTo>
                      <a:pt x="2484110" y="860787"/>
                    </a:lnTo>
                    <a:lnTo>
                      <a:pt x="2494302" y="895687"/>
                    </a:lnTo>
                    <a:lnTo>
                      <a:pt x="2509980" y="945869"/>
                    </a:lnTo>
                    <a:lnTo>
                      <a:pt x="2512816" y="959085"/>
                    </a:lnTo>
                    <a:lnTo>
                      <a:pt x="2518647" y="979052"/>
                    </a:lnTo>
                    <a:lnTo>
                      <a:pt x="2530264" y="1040410"/>
                    </a:lnTo>
                    <a:lnTo>
                      <a:pt x="2537407" y="1073701"/>
                    </a:lnTo>
                    <a:lnTo>
                      <a:pt x="2538591" y="1084388"/>
                    </a:lnTo>
                    <a:lnTo>
                      <a:pt x="2541699" y="1100802"/>
                    </a:lnTo>
                    <a:lnTo>
                      <a:pt x="2547053" y="1160758"/>
                    </a:lnTo>
                    <a:lnTo>
                      <a:pt x="2551533" y="1201192"/>
                    </a:lnTo>
                    <a:lnTo>
                      <a:pt x="2551644" y="1212173"/>
                    </a:lnTo>
                    <a:lnTo>
                      <a:pt x="2552812" y="1225253"/>
                    </a:lnTo>
                    <a:lnTo>
                      <a:pt x="2552294" y="1276393"/>
                    </a:lnTo>
                    <a:lnTo>
                      <a:pt x="2552812" y="1327556"/>
                    </a:lnTo>
                    <a:lnTo>
                      <a:pt x="2551644" y="1340641"/>
                    </a:lnTo>
                    <a:lnTo>
                      <a:pt x="2551533" y="1351616"/>
                    </a:lnTo>
                    <a:lnTo>
                      <a:pt x="2547055" y="1392030"/>
                    </a:lnTo>
                    <a:lnTo>
                      <a:pt x="2541699" y="1452006"/>
                    </a:lnTo>
                    <a:lnTo>
                      <a:pt x="2538590" y="1468426"/>
                    </a:lnTo>
                    <a:lnTo>
                      <a:pt x="2537407" y="1479107"/>
                    </a:lnTo>
                    <a:lnTo>
                      <a:pt x="2530268" y="1512380"/>
                    </a:lnTo>
                    <a:lnTo>
                      <a:pt x="2518647" y="1573756"/>
                    </a:lnTo>
                    <a:lnTo>
                      <a:pt x="2512814" y="1593730"/>
                    </a:lnTo>
                    <a:lnTo>
                      <a:pt x="2509980" y="1606939"/>
                    </a:lnTo>
                    <a:lnTo>
                      <a:pt x="2499247" y="1640188"/>
                    </a:lnTo>
                    <a:lnTo>
                      <a:pt x="2484110" y="1692021"/>
                    </a:lnTo>
                    <a:lnTo>
                      <a:pt x="2475819" y="1712762"/>
                    </a:lnTo>
                    <a:lnTo>
                      <a:pt x="2469816" y="1731358"/>
                    </a:lnTo>
                    <a:lnTo>
                      <a:pt x="2453630" y="1768270"/>
                    </a:lnTo>
                    <a:lnTo>
                      <a:pt x="2438543" y="1806014"/>
                    </a:lnTo>
                    <a:lnTo>
                      <a:pt x="2428738" y="1825036"/>
                    </a:lnTo>
                    <a:lnTo>
                      <a:pt x="2418304" y="1848832"/>
                    </a:lnTo>
                    <a:lnTo>
                      <a:pt x="2397040" y="1886538"/>
                    </a:lnTo>
                    <a:lnTo>
                      <a:pt x="2382398" y="1914948"/>
                    </a:lnTo>
                    <a:lnTo>
                      <a:pt x="2371163" y="1932425"/>
                    </a:lnTo>
                    <a:lnTo>
                      <a:pt x="2356230" y="1958906"/>
                    </a:lnTo>
                    <a:lnTo>
                      <a:pt x="2331788" y="1993680"/>
                    </a:lnTo>
                    <a:lnTo>
                      <a:pt x="2316130" y="2018037"/>
                    </a:lnTo>
                    <a:lnTo>
                      <a:pt x="2302476" y="2035382"/>
                    </a:lnTo>
                    <a:lnTo>
                      <a:pt x="2284381" y="2061126"/>
                    </a:lnTo>
                    <a:lnTo>
                      <a:pt x="2258960" y="2090658"/>
                    </a:lnTo>
                    <a:lnTo>
                      <a:pt x="2240194" y="2114496"/>
                    </a:lnTo>
                    <a:lnTo>
                      <a:pt x="2222645" y="2132847"/>
                    </a:lnTo>
                    <a:lnTo>
                      <a:pt x="2203542" y="2155039"/>
                    </a:lnTo>
                    <a:lnTo>
                      <a:pt x="2178737" y="2178760"/>
                    </a:lnTo>
                    <a:lnTo>
                      <a:pt x="2155042" y="2203538"/>
                    </a:lnTo>
                    <a:lnTo>
                      <a:pt x="2132873" y="2222621"/>
                    </a:lnTo>
                    <a:lnTo>
                      <a:pt x="2114500" y="2240191"/>
                    </a:lnTo>
                    <a:lnTo>
                      <a:pt x="2090633" y="2258980"/>
                    </a:lnTo>
                    <a:lnTo>
                      <a:pt x="2061128" y="2284377"/>
                    </a:lnTo>
                    <a:lnTo>
                      <a:pt x="2035408" y="2302455"/>
                    </a:lnTo>
                    <a:lnTo>
                      <a:pt x="2018041" y="2316128"/>
                    </a:lnTo>
                    <a:lnTo>
                      <a:pt x="1993653" y="2331804"/>
                    </a:lnTo>
                    <a:lnTo>
                      <a:pt x="1958908" y="2356226"/>
                    </a:lnTo>
                    <a:lnTo>
                      <a:pt x="1932449" y="2371147"/>
                    </a:lnTo>
                    <a:lnTo>
                      <a:pt x="1914951" y="2382395"/>
                    </a:lnTo>
                    <a:lnTo>
                      <a:pt x="1886510" y="2397054"/>
                    </a:lnTo>
                    <a:lnTo>
                      <a:pt x="1848834" y="2418300"/>
                    </a:lnTo>
                    <a:lnTo>
                      <a:pt x="1825056" y="2428727"/>
                    </a:lnTo>
                    <a:lnTo>
                      <a:pt x="1806017" y="2438539"/>
                    </a:lnTo>
                    <a:lnTo>
                      <a:pt x="1768242" y="2453639"/>
                    </a:lnTo>
                    <a:lnTo>
                      <a:pt x="1731360" y="2469812"/>
                    </a:lnTo>
                    <a:lnTo>
                      <a:pt x="1712778" y="2475811"/>
                    </a:lnTo>
                    <a:lnTo>
                      <a:pt x="1692024" y="2484107"/>
                    </a:lnTo>
                    <a:lnTo>
                      <a:pt x="1640163" y="2499252"/>
                    </a:lnTo>
                    <a:lnTo>
                      <a:pt x="1606941" y="2509976"/>
                    </a:lnTo>
                    <a:lnTo>
                      <a:pt x="1593740" y="2512809"/>
                    </a:lnTo>
                    <a:lnTo>
                      <a:pt x="1573760" y="2518644"/>
                    </a:lnTo>
                    <a:lnTo>
                      <a:pt x="1512365" y="2530268"/>
                    </a:lnTo>
                    <a:lnTo>
                      <a:pt x="1479109" y="2537403"/>
                    </a:lnTo>
                    <a:lnTo>
                      <a:pt x="1468432" y="2538586"/>
                    </a:lnTo>
                    <a:lnTo>
                      <a:pt x="1452009" y="2541695"/>
                    </a:lnTo>
                    <a:lnTo>
                      <a:pt x="1392027" y="2547052"/>
                    </a:lnTo>
                    <a:lnTo>
                      <a:pt x="1351617" y="2551529"/>
                    </a:lnTo>
                    <a:lnTo>
                      <a:pt x="1340642" y="2551640"/>
                    </a:lnTo>
                    <a:lnTo>
                      <a:pt x="1327558" y="2552808"/>
                    </a:lnTo>
                    <a:lnTo>
                      <a:pt x="1276406" y="2552290"/>
                    </a:lnTo>
                    <a:lnTo>
                      <a:pt x="1225253" y="2552808"/>
                    </a:lnTo>
                    <a:lnTo>
                      <a:pt x="1212170" y="2551640"/>
                    </a:lnTo>
                    <a:lnTo>
                      <a:pt x="1201195" y="2551529"/>
                    </a:lnTo>
                    <a:lnTo>
                      <a:pt x="1160785" y="2547052"/>
                    </a:lnTo>
                    <a:lnTo>
                      <a:pt x="1100803" y="2541695"/>
                    </a:lnTo>
                    <a:lnTo>
                      <a:pt x="1084380" y="2538586"/>
                    </a:lnTo>
                    <a:lnTo>
                      <a:pt x="1073703" y="2537403"/>
                    </a:lnTo>
                    <a:lnTo>
                      <a:pt x="1040447" y="2530268"/>
                    </a:lnTo>
                    <a:lnTo>
                      <a:pt x="979052" y="2518644"/>
                    </a:lnTo>
                    <a:lnTo>
                      <a:pt x="959072" y="2512809"/>
                    </a:lnTo>
                    <a:lnTo>
                      <a:pt x="945871" y="2509976"/>
                    </a:lnTo>
                    <a:lnTo>
                      <a:pt x="912649" y="2499252"/>
                    </a:lnTo>
                    <a:lnTo>
                      <a:pt x="860788" y="2484107"/>
                    </a:lnTo>
                    <a:lnTo>
                      <a:pt x="840034" y="2475811"/>
                    </a:lnTo>
                    <a:lnTo>
                      <a:pt x="821452" y="2469812"/>
                    </a:lnTo>
                    <a:lnTo>
                      <a:pt x="784570" y="2453640"/>
                    </a:lnTo>
                    <a:lnTo>
                      <a:pt x="746795" y="2438539"/>
                    </a:lnTo>
                    <a:lnTo>
                      <a:pt x="727755" y="2428726"/>
                    </a:lnTo>
                    <a:lnTo>
                      <a:pt x="703978" y="2418300"/>
                    </a:lnTo>
                    <a:lnTo>
                      <a:pt x="666303" y="2397054"/>
                    </a:lnTo>
                    <a:lnTo>
                      <a:pt x="637861" y="2382395"/>
                    </a:lnTo>
                    <a:lnTo>
                      <a:pt x="620363" y="2371147"/>
                    </a:lnTo>
                    <a:lnTo>
                      <a:pt x="593904" y="2356226"/>
                    </a:lnTo>
                    <a:lnTo>
                      <a:pt x="559159" y="2331805"/>
                    </a:lnTo>
                    <a:lnTo>
                      <a:pt x="534771" y="2316128"/>
                    </a:lnTo>
                    <a:lnTo>
                      <a:pt x="517404" y="2302455"/>
                    </a:lnTo>
                    <a:lnTo>
                      <a:pt x="491684" y="2284377"/>
                    </a:lnTo>
                    <a:lnTo>
                      <a:pt x="462180" y="2258981"/>
                    </a:lnTo>
                    <a:lnTo>
                      <a:pt x="438312" y="2240191"/>
                    </a:lnTo>
                    <a:lnTo>
                      <a:pt x="419938" y="2222620"/>
                    </a:lnTo>
                    <a:lnTo>
                      <a:pt x="397770" y="2203538"/>
                    </a:lnTo>
                    <a:lnTo>
                      <a:pt x="374075" y="2178761"/>
                    </a:lnTo>
                    <a:lnTo>
                      <a:pt x="349270" y="2155039"/>
                    </a:lnTo>
                    <a:lnTo>
                      <a:pt x="330167" y="2132846"/>
                    </a:lnTo>
                    <a:lnTo>
                      <a:pt x="312618" y="2114496"/>
                    </a:lnTo>
                    <a:lnTo>
                      <a:pt x="293852" y="2090658"/>
                    </a:lnTo>
                    <a:lnTo>
                      <a:pt x="268431" y="2061126"/>
                    </a:lnTo>
                    <a:lnTo>
                      <a:pt x="250336" y="2035382"/>
                    </a:lnTo>
                    <a:lnTo>
                      <a:pt x="236682" y="2018037"/>
                    </a:lnTo>
                    <a:lnTo>
                      <a:pt x="221025" y="1993681"/>
                    </a:lnTo>
                    <a:lnTo>
                      <a:pt x="196582" y="1958906"/>
                    </a:lnTo>
                    <a:lnTo>
                      <a:pt x="181648" y="1932424"/>
                    </a:lnTo>
                    <a:lnTo>
                      <a:pt x="170414" y="1914948"/>
                    </a:lnTo>
                    <a:lnTo>
                      <a:pt x="155772" y="1886539"/>
                    </a:lnTo>
                    <a:lnTo>
                      <a:pt x="134508" y="1848832"/>
                    </a:lnTo>
                    <a:lnTo>
                      <a:pt x="124074" y="1825036"/>
                    </a:lnTo>
                    <a:lnTo>
                      <a:pt x="114269" y="1806014"/>
                    </a:lnTo>
                    <a:lnTo>
                      <a:pt x="99182" y="1768270"/>
                    </a:lnTo>
                    <a:lnTo>
                      <a:pt x="82996" y="1731358"/>
                    </a:lnTo>
                    <a:lnTo>
                      <a:pt x="76993" y="1712762"/>
                    </a:lnTo>
                    <a:lnTo>
                      <a:pt x="68702" y="1692021"/>
                    </a:lnTo>
                    <a:lnTo>
                      <a:pt x="53565" y="1640188"/>
                    </a:lnTo>
                    <a:lnTo>
                      <a:pt x="42832" y="1606939"/>
                    </a:lnTo>
                    <a:lnTo>
                      <a:pt x="39998" y="1593730"/>
                    </a:lnTo>
                    <a:lnTo>
                      <a:pt x="34165" y="1573756"/>
                    </a:lnTo>
                    <a:lnTo>
                      <a:pt x="22544" y="1512380"/>
                    </a:lnTo>
                    <a:lnTo>
                      <a:pt x="15405" y="1479107"/>
                    </a:lnTo>
                    <a:lnTo>
                      <a:pt x="14222" y="1468426"/>
                    </a:lnTo>
                    <a:lnTo>
                      <a:pt x="11113" y="1452006"/>
                    </a:lnTo>
                    <a:lnTo>
                      <a:pt x="5757" y="1392028"/>
                    </a:lnTo>
                    <a:lnTo>
                      <a:pt x="1280" y="1351616"/>
                    </a:lnTo>
                    <a:lnTo>
                      <a:pt x="1168" y="1340642"/>
                    </a:lnTo>
                    <a:lnTo>
                      <a:pt x="0" y="1327556"/>
                    </a:lnTo>
                    <a:lnTo>
                      <a:pt x="518" y="1276391"/>
                    </a:lnTo>
                    <a:lnTo>
                      <a:pt x="0" y="1225253"/>
                    </a:lnTo>
                    <a:lnTo>
                      <a:pt x="1168" y="1212173"/>
                    </a:lnTo>
                    <a:lnTo>
                      <a:pt x="1279" y="1201192"/>
                    </a:lnTo>
                    <a:lnTo>
                      <a:pt x="5760" y="1160756"/>
                    </a:lnTo>
                    <a:lnTo>
                      <a:pt x="11113" y="1100802"/>
                    </a:lnTo>
                    <a:lnTo>
                      <a:pt x="14221" y="1084389"/>
                    </a:lnTo>
                    <a:lnTo>
                      <a:pt x="15405" y="1073701"/>
                    </a:lnTo>
                    <a:lnTo>
                      <a:pt x="22548" y="1040408"/>
                    </a:lnTo>
                    <a:lnTo>
                      <a:pt x="34165" y="979052"/>
                    </a:lnTo>
                    <a:lnTo>
                      <a:pt x="39996" y="959085"/>
                    </a:lnTo>
                    <a:lnTo>
                      <a:pt x="42832" y="945869"/>
                    </a:lnTo>
                    <a:lnTo>
                      <a:pt x="53570" y="912604"/>
                    </a:lnTo>
                    <a:lnTo>
                      <a:pt x="68702" y="860787"/>
                    </a:lnTo>
                    <a:lnTo>
                      <a:pt x="76991" y="840053"/>
                    </a:lnTo>
                    <a:lnTo>
                      <a:pt x="82996" y="821450"/>
                    </a:lnTo>
                    <a:lnTo>
                      <a:pt x="99187" y="784525"/>
                    </a:lnTo>
                    <a:lnTo>
                      <a:pt x="114270" y="746795"/>
                    </a:lnTo>
                    <a:lnTo>
                      <a:pt x="124071" y="727779"/>
                    </a:lnTo>
                    <a:lnTo>
                      <a:pt x="134508" y="703976"/>
                    </a:lnTo>
                    <a:lnTo>
                      <a:pt x="155777" y="666259"/>
                    </a:lnTo>
                    <a:lnTo>
                      <a:pt x="170414" y="637860"/>
                    </a:lnTo>
                    <a:lnTo>
                      <a:pt x="181645" y="620390"/>
                    </a:lnTo>
                    <a:lnTo>
                      <a:pt x="196582" y="593903"/>
                    </a:lnTo>
                    <a:lnTo>
                      <a:pt x="221030" y="559119"/>
                    </a:lnTo>
                    <a:lnTo>
                      <a:pt x="236682" y="534771"/>
                    </a:lnTo>
                    <a:lnTo>
                      <a:pt x="250332" y="517432"/>
                    </a:lnTo>
                    <a:lnTo>
                      <a:pt x="268431" y="491682"/>
                    </a:lnTo>
                    <a:lnTo>
                      <a:pt x="293858" y="462143"/>
                    </a:lnTo>
                    <a:lnTo>
                      <a:pt x="312619" y="438312"/>
                    </a:lnTo>
                    <a:lnTo>
                      <a:pt x="330163" y="419967"/>
                    </a:lnTo>
                    <a:lnTo>
                      <a:pt x="349270" y="397769"/>
                    </a:lnTo>
                    <a:lnTo>
                      <a:pt x="374081" y="374042"/>
                    </a:lnTo>
                    <a:lnTo>
                      <a:pt x="397771" y="349270"/>
                    </a:lnTo>
                    <a:lnTo>
                      <a:pt x="419934" y="330192"/>
                    </a:lnTo>
                    <a:lnTo>
                      <a:pt x="438312" y="312617"/>
                    </a:lnTo>
                    <a:lnTo>
                      <a:pt x="462185" y="293823"/>
                    </a:lnTo>
                    <a:lnTo>
                      <a:pt x="491684" y="268431"/>
                    </a:lnTo>
                    <a:lnTo>
                      <a:pt x="517400" y="250356"/>
                    </a:lnTo>
                    <a:lnTo>
                      <a:pt x="534771" y="236681"/>
                    </a:lnTo>
                    <a:lnTo>
                      <a:pt x="559164" y="221001"/>
                    </a:lnTo>
                    <a:lnTo>
                      <a:pt x="593904" y="196582"/>
                    </a:lnTo>
                    <a:lnTo>
                      <a:pt x="620360" y="181663"/>
                    </a:lnTo>
                    <a:lnTo>
                      <a:pt x="637861" y="170413"/>
                    </a:lnTo>
                    <a:lnTo>
                      <a:pt x="666308" y="155752"/>
                    </a:lnTo>
                    <a:lnTo>
                      <a:pt x="703979" y="134508"/>
                    </a:lnTo>
                    <a:lnTo>
                      <a:pt x="727753" y="124083"/>
                    </a:lnTo>
                    <a:lnTo>
                      <a:pt x="746795" y="114269"/>
                    </a:lnTo>
                    <a:lnTo>
                      <a:pt x="784575" y="99167"/>
                    </a:lnTo>
                    <a:lnTo>
                      <a:pt x="821452" y="82996"/>
                    </a:lnTo>
                    <a:lnTo>
                      <a:pt x="840032" y="76998"/>
                    </a:lnTo>
                    <a:lnTo>
                      <a:pt x="860787" y="68701"/>
                    </a:lnTo>
                    <a:lnTo>
                      <a:pt x="912653" y="53555"/>
                    </a:lnTo>
                    <a:lnTo>
                      <a:pt x="945871" y="42832"/>
                    </a:lnTo>
                    <a:lnTo>
                      <a:pt x="961777" y="39209"/>
                    </a:lnTo>
                    <a:lnTo>
                      <a:pt x="979052" y="34165"/>
                    </a:lnTo>
                    <a:lnTo>
                      <a:pt x="1007972" y="28689"/>
                    </a:lnTo>
                    <a:lnTo>
                      <a:pt x="1041747" y="20997"/>
                    </a:lnTo>
                    <a:lnTo>
                      <a:pt x="1074035" y="16181"/>
                    </a:lnTo>
                    <a:lnTo>
                      <a:pt x="1100803" y="11113"/>
                    </a:lnTo>
                    <a:lnTo>
                      <a:pt x="1118764" y="9509"/>
                    </a:lnTo>
                    <a:lnTo>
                      <a:pt x="1137541" y="6708"/>
                    </a:lnTo>
                    <a:lnTo>
                      <a:pt x="1158361" y="5973"/>
                    </a:lnTo>
                    <a:close/>
                  </a:path>
                </a:pathLst>
              </a:custGeom>
              <a:solidFill>
                <a:srgbClr val="FF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569C78A-CF01-45F3-AEE8-C7815C3C7183}"/>
              </a:ext>
            </a:extLst>
          </p:cNvPr>
          <p:cNvGrpSpPr/>
          <p:nvPr/>
        </p:nvGrpSpPr>
        <p:grpSpPr>
          <a:xfrm>
            <a:off x="3618864" y="3755726"/>
            <a:ext cx="2721938" cy="2721938"/>
            <a:chOff x="3618864" y="3755726"/>
            <a:chExt cx="2721938" cy="2721938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853DE6A3-24D6-41CD-BEAD-AA7FE7009456}"/>
                </a:ext>
              </a:extLst>
            </p:cNvPr>
            <p:cNvGrpSpPr/>
            <p:nvPr/>
          </p:nvGrpSpPr>
          <p:grpSpPr>
            <a:xfrm>
              <a:off x="3618864" y="3755726"/>
              <a:ext cx="2721938" cy="2721938"/>
              <a:chOff x="676883" y="857250"/>
              <a:chExt cx="2721938" cy="2721938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1C65C391-A4A0-44BC-B690-35FDC3380CA4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2B6DA03E-C9C9-4AD3-9860-056F01413237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F03EA458-D7B0-4C1B-8B82-F601636726A5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" name="円: 塗りつぶしなし 104">
                <a:extLst>
                  <a:ext uri="{FF2B5EF4-FFF2-40B4-BE49-F238E27FC236}">
                    <a16:creationId xmlns:a16="http://schemas.microsoft.com/office/drawing/2014/main" id="{C91193B6-BAF6-4D1C-AB16-B9244D5B5A73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82C5065-EDD8-4ECC-8AE6-3C5510F752B5}"/>
                </a:ext>
              </a:extLst>
            </p:cNvPr>
            <p:cNvSpPr/>
            <p:nvPr/>
          </p:nvSpPr>
          <p:spPr>
            <a:xfrm>
              <a:off x="3703427" y="3840287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834A4B8F-EFF3-42AD-A3E9-847855D86E6D}"/>
                </a:ext>
              </a:extLst>
            </p:cNvPr>
            <p:cNvSpPr/>
            <p:nvPr/>
          </p:nvSpPr>
          <p:spPr bwMode="auto">
            <a:xfrm>
              <a:off x="4138762" y="4484691"/>
              <a:ext cx="1678902" cy="1177354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B7881009-01B3-42CD-B6B3-008A92E5B1ED}"/>
                </a:ext>
              </a:extLst>
            </p:cNvPr>
            <p:cNvSpPr/>
            <p:nvPr/>
          </p:nvSpPr>
          <p:spPr>
            <a:xfrm>
              <a:off x="3703427" y="3840287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A1EE71E-B8BF-482E-832B-A7AEC56DCBC0}"/>
              </a:ext>
            </a:extLst>
          </p:cNvPr>
          <p:cNvGrpSpPr/>
          <p:nvPr/>
        </p:nvGrpSpPr>
        <p:grpSpPr>
          <a:xfrm>
            <a:off x="651377" y="3755726"/>
            <a:ext cx="2721938" cy="2721938"/>
            <a:chOff x="651377" y="3755726"/>
            <a:chExt cx="2721938" cy="2721938"/>
          </a:xfrm>
        </p:grpSpPr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7A896973-009C-4B06-B9A3-3C90078A928E}"/>
                </a:ext>
              </a:extLst>
            </p:cNvPr>
            <p:cNvGrpSpPr/>
            <p:nvPr/>
          </p:nvGrpSpPr>
          <p:grpSpPr>
            <a:xfrm>
              <a:off x="651377" y="3755726"/>
              <a:ext cx="2721938" cy="2721938"/>
              <a:chOff x="676883" y="857250"/>
              <a:chExt cx="2721938" cy="2721938"/>
            </a:xfrm>
          </p:grpSpPr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84B83DFF-E193-4C11-ADD7-415B2AC42DEA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0AC9C8B0-D71B-4CA3-BBA2-81469E9924A2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3D8C125C-5703-4001-8B60-4C921D302380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2" name="円: 塗りつぶしなし 111">
                <a:extLst>
                  <a:ext uri="{FF2B5EF4-FFF2-40B4-BE49-F238E27FC236}">
                    <a16:creationId xmlns:a16="http://schemas.microsoft.com/office/drawing/2014/main" id="{B2731A67-B047-4AE6-8814-EB9AC132EB3D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49A439CD-0C57-408D-90A4-248847901381}"/>
                </a:ext>
              </a:extLst>
            </p:cNvPr>
            <p:cNvSpPr/>
            <p:nvPr/>
          </p:nvSpPr>
          <p:spPr>
            <a:xfrm>
              <a:off x="735940" y="3840287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2E2FF2D-0899-48EC-BDBA-360260E95092}"/>
                </a:ext>
              </a:extLst>
            </p:cNvPr>
            <p:cNvSpPr/>
            <p:nvPr/>
          </p:nvSpPr>
          <p:spPr bwMode="auto">
            <a:xfrm>
              <a:off x="1184126" y="4612647"/>
              <a:ext cx="1707449" cy="1016854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30F171A-EA63-448A-920C-514E745D1ED5}"/>
                </a:ext>
              </a:extLst>
            </p:cNvPr>
            <p:cNvSpPr/>
            <p:nvPr/>
          </p:nvSpPr>
          <p:spPr>
            <a:xfrm>
              <a:off x="735940" y="3840287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C61EFAC-CBCF-4FBB-854B-A504BF9B57C1}"/>
              </a:ext>
            </a:extLst>
          </p:cNvPr>
          <p:cNvGrpSpPr/>
          <p:nvPr/>
        </p:nvGrpSpPr>
        <p:grpSpPr>
          <a:xfrm>
            <a:off x="6551845" y="857250"/>
            <a:ext cx="2721938" cy="2721938"/>
            <a:chOff x="6551845" y="857250"/>
            <a:chExt cx="2721938" cy="2721938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65241A51-FEA1-4F97-9E56-9EE5470E3136}"/>
                </a:ext>
              </a:extLst>
            </p:cNvPr>
            <p:cNvGrpSpPr/>
            <p:nvPr/>
          </p:nvGrpSpPr>
          <p:grpSpPr>
            <a:xfrm>
              <a:off x="6551845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32A5A18F-CE1D-4049-8F16-E42BF9672329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28306C1B-88C5-4526-A763-E57D3160DBFA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7A2A9614-6F05-485A-A3CD-1928674E5D70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円: 塗りつぶしなし 90">
                <a:extLst>
                  <a:ext uri="{FF2B5EF4-FFF2-40B4-BE49-F238E27FC236}">
                    <a16:creationId xmlns:a16="http://schemas.microsoft.com/office/drawing/2014/main" id="{4B635463-64B8-4339-8310-B28840D55900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F78DB81-A5BD-4D4B-B1C9-81F56AFE04A3}"/>
                </a:ext>
              </a:extLst>
            </p:cNvPr>
            <p:cNvSpPr/>
            <p:nvPr/>
          </p:nvSpPr>
          <p:spPr>
            <a:xfrm>
              <a:off x="6636408" y="941811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A108F23-F6CC-4307-BBC0-1715F5F2453A}"/>
                </a:ext>
              </a:extLst>
            </p:cNvPr>
            <p:cNvSpPr/>
            <p:nvPr/>
          </p:nvSpPr>
          <p:spPr bwMode="auto">
            <a:xfrm rot="5400000">
              <a:off x="7377807" y="1594661"/>
              <a:ext cx="1307502" cy="1303394"/>
            </a:xfrm>
            <a:custGeom>
              <a:avLst/>
              <a:gdLst>
                <a:gd name="connsiteX0" fmla="*/ 294302 w 1264110"/>
                <a:gd name="connsiteY0" fmla="*/ 415010 h 1260138"/>
                <a:gd name="connsiteX1" fmla="*/ 294303 w 1264110"/>
                <a:gd name="connsiteY1" fmla="*/ 945103 h 1260138"/>
                <a:gd name="connsiteX2" fmla="*/ 564296 w 1264110"/>
                <a:gd name="connsiteY2" fmla="*/ 945103 h 1260138"/>
                <a:gd name="connsiteX3" fmla="*/ 564296 w 1264110"/>
                <a:gd name="connsiteY3" fmla="*/ 415010 h 1260138"/>
                <a:gd name="connsiteX4" fmla="*/ 443587 w 1264110"/>
                <a:gd name="connsiteY4" fmla="*/ 294300 h 1260138"/>
                <a:gd name="connsiteX5" fmla="*/ 415011 w 1264110"/>
                <a:gd name="connsiteY5" fmla="*/ 294302 h 1260138"/>
                <a:gd name="connsiteX6" fmla="*/ 294302 w 1264110"/>
                <a:gd name="connsiteY6" fmla="*/ 415010 h 1260138"/>
                <a:gd name="connsiteX7" fmla="*/ 0 w 1264110"/>
                <a:gd name="connsiteY7" fmla="*/ 1260138 h 1260138"/>
                <a:gd name="connsiteX8" fmla="*/ 0 w 1264110"/>
                <a:gd name="connsiteY8" fmla="*/ 945103 h 1260138"/>
                <a:gd name="connsiteX9" fmla="*/ 1 w 1264110"/>
                <a:gd name="connsiteY9" fmla="*/ 945103 h 1260138"/>
                <a:gd name="connsiteX10" fmla="*/ 1 w 1264110"/>
                <a:gd name="connsiteY10" fmla="*/ 415010 h 1260138"/>
                <a:gd name="connsiteX11" fmla="*/ 415011 w 1264110"/>
                <a:gd name="connsiteY11" fmla="*/ 0 h 1260138"/>
                <a:gd name="connsiteX12" fmla="*/ 443588 w 1264110"/>
                <a:gd name="connsiteY12" fmla="*/ 0 h 1260138"/>
                <a:gd name="connsiteX13" fmla="*/ 858598 w 1264110"/>
                <a:gd name="connsiteY13" fmla="*/ 415010 h 1260138"/>
                <a:gd name="connsiteX14" fmla="*/ 858598 w 1264110"/>
                <a:gd name="connsiteY14" fmla="*/ 945103 h 1260138"/>
                <a:gd name="connsiteX15" fmla="*/ 1264110 w 1264110"/>
                <a:gd name="connsiteY15" fmla="*/ 945103 h 1260138"/>
                <a:gd name="connsiteX16" fmla="*/ 1264110 w 1264110"/>
                <a:gd name="connsiteY16" fmla="*/ 1260138 h 1260138"/>
                <a:gd name="connsiteX0" fmla="*/ 294302 w 1264110"/>
                <a:gd name="connsiteY0" fmla="*/ 415010 h 1260138"/>
                <a:gd name="connsiteX1" fmla="*/ 294303 w 1264110"/>
                <a:gd name="connsiteY1" fmla="*/ 945103 h 1260138"/>
                <a:gd name="connsiteX2" fmla="*/ 564296 w 1264110"/>
                <a:gd name="connsiteY2" fmla="*/ 945103 h 1260138"/>
                <a:gd name="connsiteX3" fmla="*/ 564296 w 1264110"/>
                <a:gd name="connsiteY3" fmla="*/ 415010 h 1260138"/>
                <a:gd name="connsiteX4" fmla="*/ 443587 w 1264110"/>
                <a:gd name="connsiteY4" fmla="*/ 294300 h 1260138"/>
                <a:gd name="connsiteX5" fmla="*/ 415011 w 1264110"/>
                <a:gd name="connsiteY5" fmla="*/ 294302 h 1260138"/>
                <a:gd name="connsiteX6" fmla="*/ 294302 w 1264110"/>
                <a:gd name="connsiteY6" fmla="*/ 415010 h 1260138"/>
                <a:gd name="connsiteX7" fmla="*/ 0 w 1264110"/>
                <a:gd name="connsiteY7" fmla="*/ 1260138 h 1260138"/>
                <a:gd name="connsiteX8" fmla="*/ 0 w 1264110"/>
                <a:gd name="connsiteY8" fmla="*/ 945103 h 1260138"/>
                <a:gd name="connsiteX9" fmla="*/ 1 w 1264110"/>
                <a:gd name="connsiteY9" fmla="*/ 415010 h 1260138"/>
                <a:gd name="connsiteX10" fmla="*/ 415011 w 1264110"/>
                <a:gd name="connsiteY10" fmla="*/ 0 h 1260138"/>
                <a:gd name="connsiteX11" fmla="*/ 443588 w 1264110"/>
                <a:gd name="connsiteY11" fmla="*/ 0 h 1260138"/>
                <a:gd name="connsiteX12" fmla="*/ 858598 w 1264110"/>
                <a:gd name="connsiteY12" fmla="*/ 415010 h 1260138"/>
                <a:gd name="connsiteX13" fmla="*/ 858598 w 1264110"/>
                <a:gd name="connsiteY13" fmla="*/ 945103 h 1260138"/>
                <a:gd name="connsiteX14" fmla="*/ 1264110 w 1264110"/>
                <a:gd name="connsiteY14" fmla="*/ 945103 h 1260138"/>
                <a:gd name="connsiteX15" fmla="*/ 1264110 w 1264110"/>
                <a:gd name="connsiteY15" fmla="*/ 1260138 h 1260138"/>
                <a:gd name="connsiteX16" fmla="*/ 0 w 1264110"/>
                <a:gd name="connsiteY16" fmla="*/ 1260138 h 1260138"/>
                <a:gd name="connsiteX0" fmla="*/ 294302 w 1264110"/>
                <a:gd name="connsiteY0" fmla="*/ 415010 h 1260138"/>
                <a:gd name="connsiteX1" fmla="*/ 294303 w 1264110"/>
                <a:gd name="connsiteY1" fmla="*/ 945103 h 1260138"/>
                <a:gd name="connsiteX2" fmla="*/ 564296 w 1264110"/>
                <a:gd name="connsiteY2" fmla="*/ 945103 h 1260138"/>
                <a:gd name="connsiteX3" fmla="*/ 564296 w 1264110"/>
                <a:gd name="connsiteY3" fmla="*/ 415010 h 1260138"/>
                <a:gd name="connsiteX4" fmla="*/ 443587 w 1264110"/>
                <a:gd name="connsiteY4" fmla="*/ 294300 h 1260138"/>
                <a:gd name="connsiteX5" fmla="*/ 415011 w 1264110"/>
                <a:gd name="connsiteY5" fmla="*/ 294302 h 1260138"/>
                <a:gd name="connsiteX6" fmla="*/ 294302 w 1264110"/>
                <a:gd name="connsiteY6" fmla="*/ 415010 h 1260138"/>
                <a:gd name="connsiteX7" fmla="*/ 0 w 1264110"/>
                <a:gd name="connsiteY7" fmla="*/ 1260138 h 1260138"/>
                <a:gd name="connsiteX8" fmla="*/ 1 w 1264110"/>
                <a:gd name="connsiteY8" fmla="*/ 415010 h 1260138"/>
                <a:gd name="connsiteX9" fmla="*/ 415011 w 1264110"/>
                <a:gd name="connsiteY9" fmla="*/ 0 h 1260138"/>
                <a:gd name="connsiteX10" fmla="*/ 443588 w 1264110"/>
                <a:gd name="connsiteY10" fmla="*/ 0 h 1260138"/>
                <a:gd name="connsiteX11" fmla="*/ 858598 w 1264110"/>
                <a:gd name="connsiteY11" fmla="*/ 415010 h 1260138"/>
                <a:gd name="connsiteX12" fmla="*/ 858598 w 1264110"/>
                <a:gd name="connsiteY12" fmla="*/ 945103 h 1260138"/>
                <a:gd name="connsiteX13" fmla="*/ 1264110 w 1264110"/>
                <a:gd name="connsiteY13" fmla="*/ 945103 h 1260138"/>
                <a:gd name="connsiteX14" fmla="*/ 1264110 w 1264110"/>
                <a:gd name="connsiteY14" fmla="*/ 1260138 h 1260138"/>
                <a:gd name="connsiteX15" fmla="*/ 0 w 1264110"/>
                <a:gd name="connsiteY15" fmla="*/ 1260138 h 126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64110" h="1260138">
                  <a:moveTo>
                    <a:pt x="294302" y="415010"/>
                  </a:moveTo>
                  <a:cubicBezTo>
                    <a:pt x="294302" y="591708"/>
                    <a:pt x="294303" y="768405"/>
                    <a:pt x="294303" y="945103"/>
                  </a:cubicBezTo>
                  <a:lnTo>
                    <a:pt x="564296" y="945103"/>
                  </a:lnTo>
                  <a:lnTo>
                    <a:pt x="564296" y="415010"/>
                  </a:lnTo>
                  <a:cubicBezTo>
                    <a:pt x="564296" y="348344"/>
                    <a:pt x="510253" y="294300"/>
                    <a:pt x="443587" y="294300"/>
                  </a:cubicBezTo>
                  <a:lnTo>
                    <a:pt x="415011" y="294302"/>
                  </a:lnTo>
                  <a:cubicBezTo>
                    <a:pt x="348345" y="294302"/>
                    <a:pt x="294302" y="348344"/>
                    <a:pt x="294302" y="415010"/>
                  </a:cubicBezTo>
                  <a:close/>
                  <a:moveTo>
                    <a:pt x="0" y="1260138"/>
                  </a:moveTo>
                  <a:cubicBezTo>
                    <a:pt x="0" y="978429"/>
                    <a:pt x="1" y="696719"/>
                    <a:pt x="1" y="415010"/>
                  </a:cubicBezTo>
                  <a:cubicBezTo>
                    <a:pt x="1" y="185806"/>
                    <a:pt x="185807" y="0"/>
                    <a:pt x="415011" y="0"/>
                  </a:cubicBezTo>
                  <a:lnTo>
                    <a:pt x="443588" y="0"/>
                  </a:lnTo>
                  <a:cubicBezTo>
                    <a:pt x="672792" y="0"/>
                    <a:pt x="858598" y="185806"/>
                    <a:pt x="858598" y="415010"/>
                  </a:cubicBezTo>
                  <a:lnTo>
                    <a:pt x="858598" y="945103"/>
                  </a:lnTo>
                  <a:lnTo>
                    <a:pt x="1264110" y="945103"/>
                  </a:lnTo>
                  <a:lnTo>
                    <a:pt x="1264110" y="1260138"/>
                  </a:lnTo>
                  <a:lnTo>
                    <a:pt x="0" y="12601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4BB11647-A567-4DDA-8B69-045AA0365A27}"/>
                </a:ext>
              </a:extLst>
            </p:cNvPr>
            <p:cNvSpPr/>
            <p:nvPr/>
          </p:nvSpPr>
          <p:spPr>
            <a:xfrm>
              <a:off x="6636408" y="941811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874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F93611C-6654-439C-9103-4DB30337D8C7}"/>
              </a:ext>
            </a:extLst>
          </p:cNvPr>
          <p:cNvGrpSpPr/>
          <p:nvPr/>
        </p:nvGrpSpPr>
        <p:grpSpPr>
          <a:xfrm>
            <a:off x="651377" y="3755726"/>
            <a:ext cx="2721938" cy="2721938"/>
            <a:chOff x="651377" y="3755726"/>
            <a:chExt cx="2721938" cy="2721938"/>
          </a:xfrm>
        </p:grpSpPr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7A896973-009C-4B06-B9A3-3C90078A928E}"/>
                </a:ext>
              </a:extLst>
            </p:cNvPr>
            <p:cNvGrpSpPr/>
            <p:nvPr/>
          </p:nvGrpSpPr>
          <p:grpSpPr>
            <a:xfrm>
              <a:off x="651377" y="3755726"/>
              <a:ext cx="2721938" cy="2721938"/>
              <a:chOff x="676883" y="857250"/>
              <a:chExt cx="2721938" cy="2721938"/>
            </a:xfrm>
          </p:grpSpPr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84B83DFF-E193-4C11-ADD7-415B2AC42DEA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0AC9C8B0-D71B-4CA3-BBA2-81469E9924A2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3D8C125C-5703-4001-8B60-4C921D302380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2" name="円: 塗りつぶしなし 111">
                <a:extLst>
                  <a:ext uri="{FF2B5EF4-FFF2-40B4-BE49-F238E27FC236}">
                    <a16:creationId xmlns:a16="http://schemas.microsoft.com/office/drawing/2014/main" id="{B2731A67-B047-4AE6-8814-EB9AC132EB3D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49A439CD-0C57-408D-90A4-248847901381}"/>
                </a:ext>
              </a:extLst>
            </p:cNvPr>
            <p:cNvSpPr/>
            <p:nvPr/>
          </p:nvSpPr>
          <p:spPr>
            <a:xfrm>
              <a:off x="735940" y="3840287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90BCE103-DCEA-4FC3-82E7-A49AB1007A8F}"/>
                </a:ext>
              </a:extLst>
            </p:cNvPr>
            <p:cNvGrpSpPr/>
            <p:nvPr/>
          </p:nvGrpSpPr>
          <p:grpSpPr>
            <a:xfrm>
              <a:off x="1233044" y="4618770"/>
              <a:ext cx="1607440" cy="428257"/>
              <a:chOff x="1206208" y="4493253"/>
              <a:chExt cx="1607440" cy="428257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1C2DC1F-61F5-45CF-AEF8-EF0FD2DE1442}"/>
                  </a:ext>
                </a:extLst>
              </p:cNvPr>
              <p:cNvSpPr/>
              <p:nvPr/>
            </p:nvSpPr>
            <p:spPr>
              <a:xfrm>
                <a:off x="1206208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7937BA4-88D2-4396-8B43-EC64FE898FEB}"/>
                  </a:ext>
                </a:extLst>
              </p:cNvPr>
              <p:cNvSpPr/>
              <p:nvPr/>
            </p:nvSpPr>
            <p:spPr>
              <a:xfrm>
                <a:off x="1339850" y="4526157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398D0AA-B8FB-44E4-93D5-50B5DC8EC74D}"/>
                  </a:ext>
                </a:extLst>
              </p:cNvPr>
              <p:cNvSpPr/>
              <p:nvPr/>
            </p:nvSpPr>
            <p:spPr>
              <a:xfrm flipH="1">
                <a:off x="2225529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839AE52-E13E-4187-B657-7F93C0973E5D}"/>
                  </a:ext>
                </a:extLst>
              </p:cNvPr>
              <p:cNvSpPr/>
              <p:nvPr/>
            </p:nvSpPr>
            <p:spPr>
              <a:xfrm flipH="1">
                <a:off x="2359171" y="4538064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20F6F1C-E79F-4ED3-948A-70859E655D99}"/>
              </a:ext>
            </a:extLst>
          </p:cNvPr>
          <p:cNvGrpSpPr/>
          <p:nvPr/>
        </p:nvGrpSpPr>
        <p:grpSpPr>
          <a:xfrm>
            <a:off x="651377" y="857250"/>
            <a:ext cx="2721938" cy="2721938"/>
            <a:chOff x="651377" y="857250"/>
            <a:chExt cx="2721938" cy="2721938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91C34330-7E0C-492C-9441-4616B2835D1F}"/>
                </a:ext>
              </a:extLst>
            </p:cNvPr>
            <p:cNvGrpSpPr/>
            <p:nvPr/>
          </p:nvGrpSpPr>
          <p:grpSpPr>
            <a:xfrm>
              <a:off x="651377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A96E4FC-0E77-4B29-89B1-D53CDE29BFF3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E5A6E343-F3AC-4C54-B8AC-1C188EC0FC0F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3A09CC77-BC04-4C65-A7A1-CBCD9E5656E1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" name="円: 塗りつぶしなし 8">
                <a:extLst>
                  <a:ext uri="{FF2B5EF4-FFF2-40B4-BE49-F238E27FC236}">
                    <a16:creationId xmlns:a16="http://schemas.microsoft.com/office/drawing/2014/main" id="{538A1019-AAE2-41D1-8214-39D8EC324111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F339435-FEC6-4EBC-830B-45BC7D24E850}"/>
                </a:ext>
              </a:extLst>
            </p:cNvPr>
            <p:cNvSpPr/>
            <p:nvPr/>
          </p:nvSpPr>
          <p:spPr>
            <a:xfrm>
              <a:off x="735940" y="941811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AA404522-1A6A-4ECC-BFAB-54F3A2A7EEE4}"/>
                </a:ext>
              </a:extLst>
            </p:cNvPr>
            <p:cNvGrpSpPr/>
            <p:nvPr/>
          </p:nvGrpSpPr>
          <p:grpSpPr>
            <a:xfrm>
              <a:off x="1257203" y="1474298"/>
              <a:ext cx="1509504" cy="686120"/>
              <a:chOff x="1277491" y="4300717"/>
              <a:chExt cx="1509504" cy="686120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FD9D57FE-667E-42DC-BEF7-F96AC84D60BA}"/>
                  </a:ext>
                </a:extLst>
              </p:cNvPr>
              <p:cNvSpPr/>
              <p:nvPr/>
            </p:nvSpPr>
            <p:spPr>
              <a:xfrm>
                <a:off x="1277491" y="4363582"/>
                <a:ext cx="507425" cy="6232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B888C5FA-AD45-4FD1-B2DD-CAD1E1CBD009}"/>
                  </a:ext>
                </a:extLst>
              </p:cNvPr>
              <p:cNvSpPr/>
              <p:nvPr/>
            </p:nvSpPr>
            <p:spPr>
              <a:xfrm>
                <a:off x="2279570" y="4363582"/>
                <a:ext cx="507425" cy="6232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61F889BF-E439-4E2E-9196-51BA15627D5E}"/>
                  </a:ext>
                </a:extLst>
              </p:cNvPr>
              <p:cNvSpPr/>
              <p:nvPr/>
            </p:nvSpPr>
            <p:spPr>
              <a:xfrm>
                <a:off x="1397487" y="4538064"/>
                <a:ext cx="267434" cy="2719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67C5DE8E-ED29-4441-A2E1-599DACC6FB8D}"/>
                  </a:ext>
                </a:extLst>
              </p:cNvPr>
              <p:cNvSpPr/>
              <p:nvPr/>
            </p:nvSpPr>
            <p:spPr>
              <a:xfrm>
                <a:off x="2399566" y="4538064"/>
                <a:ext cx="267434" cy="2719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CD863127-E7FF-4462-A0EE-614080C784B6}"/>
                  </a:ext>
                </a:extLst>
              </p:cNvPr>
              <p:cNvSpPr/>
              <p:nvPr/>
            </p:nvSpPr>
            <p:spPr>
              <a:xfrm rot="900000">
                <a:off x="1311229" y="4300717"/>
                <a:ext cx="507425" cy="162771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338CFAA3-E333-4633-945A-4F9F50E0A4D5}"/>
                  </a:ext>
                </a:extLst>
              </p:cNvPr>
              <p:cNvSpPr/>
              <p:nvPr/>
            </p:nvSpPr>
            <p:spPr>
              <a:xfrm rot="20700000" flipH="1">
                <a:off x="2231206" y="4300718"/>
                <a:ext cx="507425" cy="162771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679FAC3-8B08-45AD-972D-6C2FFC24239A}"/>
              </a:ext>
            </a:extLst>
          </p:cNvPr>
          <p:cNvGrpSpPr/>
          <p:nvPr/>
        </p:nvGrpSpPr>
        <p:grpSpPr>
          <a:xfrm>
            <a:off x="3425662" y="3733076"/>
            <a:ext cx="2982086" cy="2744588"/>
            <a:chOff x="3425662" y="3733076"/>
            <a:chExt cx="2982086" cy="2744588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853DE6A3-24D6-41CD-BEAD-AA7FE7009456}"/>
                </a:ext>
              </a:extLst>
            </p:cNvPr>
            <p:cNvGrpSpPr/>
            <p:nvPr/>
          </p:nvGrpSpPr>
          <p:grpSpPr>
            <a:xfrm>
              <a:off x="3618864" y="3755726"/>
              <a:ext cx="2721938" cy="2721938"/>
              <a:chOff x="676883" y="857250"/>
              <a:chExt cx="2721938" cy="2721938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1C65C391-A4A0-44BC-B690-35FDC3380CA4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2B6DA03E-C9C9-4AD3-9860-056F01413237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F03EA458-D7B0-4C1B-8B82-F601636726A5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" name="円: 塗りつぶしなし 104">
                <a:extLst>
                  <a:ext uri="{FF2B5EF4-FFF2-40B4-BE49-F238E27FC236}">
                    <a16:creationId xmlns:a16="http://schemas.microsoft.com/office/drawing/2014/main" id="{C91193B6-BAF6-4D1C-AB16-B9244D5B5A73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82C5065-EDD8-4ECC-8AE6-3C5510F752B5}"/>
                </a:ext>
              </a:extLst>
            </p:cNvPr>
            <p:cNvSpPr/>
            <p:nvPr/>
          </p:nvSpPr>
          <p:spPr>
            <a:xfrm>
              <a:off x="3703427" y="3840287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2B8CADA5-AA49-47B0-BF5A-048A7A833319}"/>
                </a:ext>
              </a:extLst>
            </p:cNvPr>
            <p:cNvGrpSpPr/>
            <p:nvPr/>
          </p:nvGrpSpPr>
          <p:grpSpPr>
            <a:xfrm>
              <a:off x="3425662" y="3733076"/>
              <a:ext cx="2982086" cy="2584009"/>
              <a:chOff x="3417919" y="3733076"/>
              <a:chExt cx="2982086" cy="258400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F549C593-E8AD-4DED-B64D-C1E59C23FE7E}"/>
                  </a:ext>
                </a:extLst>
              </p:cNvPr>
              <p:cNvSpPr/>
              <p:nvPr/>
            </p:nvSpPr>
            <p:spPr>
              <a:xfrm>
                <a:off x="4139189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DF3525C-B062-4392-9A4E-5061F0C2391B}"/>
                  </a:ext>
                </a:extLst>
              </p:cNvPr>
              <p:cNvSpPr/>
              <p:nvPr/>
            </p:nvSpPr>
            <p:spPr>
              <a:xfrm>
                <a:off x="4272831" y="4526157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F2CC49E5-3EA8-4CE7-A633-6DBE99528426}"/>
                  </a:ext>
                </a:extLst>
              </p:cNvPr>
              <p:cNvSpPr/>
              <p:nvPr/>
            </p:nvSpPr>
            <p:spPr>
              <a:xfrm flipH="1">
                <a:off x="5158510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D802C75B-ACAF-4E63-8CFC-A567E71CADC4}"/>
                  </a:ext>
                </a:extLst>
              </p:cNvPr>
              <p:cNvSpPr/>
              <p:nvPr/>
            </p:nvSpPr>
            <p:spPr>
              <a:xfrm flipH="1">
                <a:off x="5292152" y="4538064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 168">
                <a:extLst>
                  <a:ext uri="{FF2B5EF4-FFF2-40B4-BE49-F238E27FC236}">
                    <a16:creationId xmlns:a16="http://schemas.microsoft.com/office/drawing/2014/main" id="{B858C3E6-6A9D-4298-BA89-F9557D3131A1}"/>
                  </a:ext>
                </a:extLst>
              </p:cNvPr>
              <p:cNvSpPr/>
              <p:nvPr/>
            </p:nvSpPr>
            <p:spPr>
              <a:xfrm rot="900000">
                <a:off x="5313891" y="5005387"/>
                <a:ext cx="1086114" cy="13116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187076C1-60C4-47C5-9992-2F47E30F896A}"/>
                  </a:ext>
                </a:extLst>
              </p:cNvPr>
              <p:cNvSpPr txBox="1"/>
              <p:nvPr/>
            </p:nvSpPr>
            <p:spPr>
              <a:xfrm rot="20700000">
                <a:off x="3417919" y="3733076"/>
                <a:ext cx="684682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ダメ</a:t>
                </a: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01C91D6-1C13-4A86-8438-314C85995FFC}"/>
              </a:ext>
            </a:extLst>
          </p:cNvPr>
          <p:cNvGrpSpPr/>
          <p:nvPr/>
        </p:nvGrpSpPr>
        <p:grpSpPr>
          <a:xfrm>
            <a:off x="3425661" y="817348"/>
            <a:ext cx="2982088" cy="2761840"/>
            <a:chOff x="3425661" y="817348"/>
            <a:chExt cx="2982088" cy="2761840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6A760FD0-D72B-4F6C-A9D0-6A455347A435}"/>
                </a:ext>
              </a:extLst>
            </p:cNvPr>
            <p:cNvGrpSpPr/>
            <p:nvPr/>
          </p:nvGrpSpPr>
          <p:grpSpPr>
            <a:xfrm>
              <a:off x="3618864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69361837-B964-4517-A7DD-627BB9A9F75F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4FA0CE04-796C-4B95-8EAE-BFE3C6E53B26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B07AB061-A8F1-4644-9821-D810F14832AB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円: 塗りつぶしなし 83">
                <a:extLst>
                  <a:ext uri="{FF2B5EF4-FFF2-40B4-BE49-F238E27FC236}">
                    <a16:creationId xmlns:a16="http://schemas.microsoft.com/office/drawing/2014/main" id="{D25327B6-6834-4A23-A8D3-9AF8DB204431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5A9922A-05D3-4D3D-8816-DD45C8216F5E}"/>
                </a:ext>
              </a:extLst>
            </p:cNvPr>
            <p:cNvSpPr/>
            <p:nvPr/>
          </p:nvSpPr>
          <p:spPr>
            <a:xfrm>
              <a:off x="3703427" y="941811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927AA382-DFB4-482D-ABCD-78E120D07B3B}"/>
                </a:ext>
              </a:extLst>
            </p:cNvPr>
            <p:cNvGrpSpPr/>
            <p:nvPr/>
          </p:nvGrpSpPr>
          <p:grpSpPr>
            <a:xfrm>
              <a:off x="3425661" y="817348"/>
              <a:ext cx="2982088" cy="2568971"/>
              <a:chOff x="3425661" y="817348"/>
              <a:chExt cx="2982088" cy="2568971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6A492441-DF7B-42F1-A222-1E4395BA1902}"/>
                  </a:ext>
                </a:extLst>
              </p:cNvPr>
              <p:cNvGrpSpPr/>
              <p:nvPr/>
            </p:nvGrpSpPr>
            <p:grpSpPr>
              <a:xfrm>
                <a:off x="4219098" y="138498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D8499C96-D64B-4482-A9B6-A404FE5E26DB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3CF3F11E-A3E8-4A49-8AA7-A8E6FA59FBFA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B44AF5FA-6D7F-4D25-A8BB-31EBDB37AF78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C1CBF361-93EF-4F06-B93D-DC0A7EA31A7F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97306ABD-9D1C-4380-83C5-61EEB70178A2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50520E24-8BE0-4AFE-AF4A-185ABAA919D9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フリーフォーム 168">
                <a:extLst>
                  <a:ext uri="{FF2B5EF4-FFF2-40B4-BE49-F238E27FC236}">
                    <a16:creationId xmlns:a16="http://schemas.microsoft.com/office/drawing/2014/main" id="{A4F3F262-E0A6-4B47-9969-318129861C78}"/>
                  </a:ext>
                </a:extLst>
              </p:cNvPr>
              <p:cNvSpPr/>
              <p:nvPr/>
            </p:nvSpPr>
            <p:spPr>
              <a:xfrm rot="900000">
                <a:off x="5321635" y="2074621"/>
                <a:ext cx="1086114" cy="13116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136EE0D6-B8B9-4604-880E-BA3E16F59A4F}"/>
                  </a:ext>
                </a:extLst>
              </p:cNvPr>
              <p:cNvSpPr txBox="1"/>
              <p:nvPr/>
            </p:nvSpPr>
            <p:spPr>
              <a:xfrm rot="20700000">
                <a:off x="3425661" y="817348"/>
                <a:ext cx="684682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ダメ</a:t>
                </a: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4B38CFF-03CA-4802-A4FF-99E4891D96A4}"/>
              </a:ext>
            </a:extLst>
          </p:cNvPr>
          <p:cNvGrpSpPr/>
          <p:nvPr/>
        </p:nvGrpSpPr>
        <p:grpSpPr>
          <a:xfrm>
            <a:off x="6288631" y="817348"/>
            <a:ext cx="3054463" cy="2761840"/>
            <a:chOff x="6288631" y="817348"/>
            <a:chExt cx="3054463" cy="2761840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65241A51-FEA1-4F97-9E56-9EE5470E3136}"/>
                </a:ext>
              </a:extLst>
            </p:cNvPr>
            <p:cNvGrpSpPr/>
            <p:nvPr/>
          </p:nvGrpSpPr>
          <p:grpSpPr>
            <a:xfrm>
              <a:off x="6551845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32A5A18F-CE1D-4049-8F16-E42BF9672329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28306C1B-88C5-4526-A763-E57D3160DBFA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7A2A9614-6F05-485A-A3CD-1928674E5D70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円: 塗りつぶしなし 90">
                <a:extLst>
                  <a:ext uri="{FF2B5EF4-FFF2-40B4-BE49-F238E27FC236}">
                    <a16:creationId xmlns:a16="http://schemas.microsoft.com/office/drawing/2014/main" id="{4B635463-64B8-4339-8310-B28840D55900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F78DB81-A5BD-4D4B-B1C9-81F56AFE04A3}"/>
                </a:ext>
              </a:extLst>
            </p:cNvPr>
            <p:cNvSpPr/>
            <p:nvPr/>
          </p:nvSpPr>
          <p:spPr>
            <a:xfrm>
              <a:off x="6636408" y="941811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0B598B46-45F5-4B0F-916F-3B7E6747F3FB}"/>
                </a:ext>
              </a:extLst>
            </p:cNvPr>
            <p:cNvGrpSpPr/>
            <p:nvPr/>
          </p:nvGrpSpPr>
          <p:grpSpPr>
            <a:xfrm>
              <a:off x="6288631" y="817348"/>
              <a:ext cx="3054463" cy="2553714"/>
              <a:chOff x="3338397" y="817348"/>
              <a:chExt cx="3054463" cy="2553714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55357DA5-10AB-4B6C-A93B-095F8F4F834D}"/>
                  </a:ext>
                </a:extLst>
              </p:cNvPr>
              <p:cNvGrpSpPr/>
              <p:nvPr/>
            </p:nvGrpSpPr>
            <p:grpSpPr>
              <a:xfrm>
                <a:off x="4219098" y="138498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6A1BA717-96E8-4CE2-BA0B-B8FE158352E0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9C9BF5E0-47D4-4CCC-9B0A-974235E398C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1AE5692B-1B88-4AC8-8114-0FE573BAE038}"/>
                    </a:ext>
                  </a:extLst>
                </p:cNvPr>
                <p:cNvSpPr/>
                <p:nvPr/>
              </p:nvSpPr>
              <p:spPr>
                <a:xfrm>
                  <a:off x="1353348" y="4614989"/>
                  <a:ext cx="355712" cy="11809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4F905130-B579-4F5E-B6E8-0EB6E439DF1F}"/>
                    </a:ext>
                  </a:extLst>
                </p:cNvPr>
                <p:cNvSpPr/>
                <p:nvPr/>
              </p:nvSpPr>
              <p:spPr>
                <a:xfrm>
                  <a:off x="2355427" y="4614989"/>
                  <a:ext cx="355712" cy="11809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B13B184C-5697-4526-A303-A86D71F4FF13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9D8EF572-B4A7-4C38-94B4-DB30D54E1274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" name="フリーフォーム 168">
                <a:extLst>
                  <a:ext uri="{FF2B5EF4-FFF2-40B4-BE49-F238E27FC236}">
                    <a16:creationId xmlns:a16="http://schemas.microsoft.com/office/drawing/2014/main" id="{6675E33E-BD4F-4815-857D-F2D050CADA23}"/>
                  </a:ext>
                </a:extLst>
              </p:cNvPr>
              <p:cNvSpPr/>
              <p:nvPr/>
            </p:nvSpPr>
            <p:spPr>
              <a:xfrm rot="900000">
                <a:off x="5184682" y="1911948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テキスト ボックス 122">
                <a:extLst>
                  <a:ext uri="{FF2B5EF4-FFF2-40B4-BE49-F238E27FC236}">
                    <a16:creationId xmlns:a16="http://schemas.microsoft.com/office/drawing/2014/main" id="{EB1C6DCE-7251-4218-A4D9-C02F989E71B8}"/>
                  </a:ext>
                </a:extLst>
              </p:cNvPr>
              <p:cNvSpPr txBox="1"/>
              <p:nvPr/>
            </p:nvSpPr>
            <p:spPr>
              <a:xfrm rot="20700000">
                <a:off x="3338397" y="817348"/>
                <a:ext cx="859210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" name="フリーフォーム 168">
                <a:extLst>
                  <a:ext uri="{FF2B5EF4-FFF2-40B4-BE49-F238E27FC236}">
                    <a16:creationId xmlns:a16="http://schemas.microsoft.com/office/drawing/2014/main" id="{A18D70B9-45C0-4B19-82CF-0D9600668B48}"/>
                  </a:ext>
                </a:extLst>
              </p:cNvPr>
              <p:cNvSpPr/>
              <p:nvPr/>
            </p:nvSpPr>
            <p:spPr>
              <a:xfrm rot="20700000" flipH="1">
                <a:off x="3539509" y="1911948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D0BD86C-9F6E-43EA-BA17-74E2FEFD5ABE}"/>
              </a:ext>
            </a:extLst>
          </p:cNvPr>
          <p:cNvGrpSpPr/>
          <p:nvPr/>
        </p:nvGrpSpPr>
        <p:grpSpPr>
          <a:xfrm>
            <a:off x="6271369" y="3733076"/>
            <a:ext cx="3071725" cy="2744588"/>
            <a:chOff x="6271369" y="3733076"/>
            <a:chExt cx="3071725" cy="2744588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557CCE42-7A20-44F3-8FCA-89E47A8E6262}"/>
                </a:ext>
              </a:extLst>
            </p:cNvPr>
            <p:cNvGrpSpPr/>
            <p:nvPr/>
          </p:nvGrpSpPr>
          <p:grpSpPr>
            <a:xfrm>
              <a:off x="6551845" y="3755726"/>
              <a:ext cx="2721938" cy="2721938"/>
              <a:chOff x="676883" y="857250"/>
              <a:chExt cx="2721938" cy="2721938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414A3156-2812-4187-913B-CA5C8BF9BF4A}"/>
                  </a:ext>
                </a:extLst>
              </p:cNvPr>
              <p:cNvGrpSpPr/>
              <p:nvPr/>
            </p:nvGrpSpPr>
            <p:grpSpPr>
              <a:xfrm>
                <a:off x="6895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943E663F-246A-4AE6-BB9A-00CD9D216089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DBB6B6A1-1A88-4B34-849A-6356E065D2D9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" name="円: 塗りつぶしなし 97">
                <a:extLst>
                  <a:ext uri="{FF2B5EF4-FFF2-40B4-BE49-F238E27FC236}">
                    <a16:creationId xmlns:a16="http://schemas.microsoft.com/office/drawing/2014/main" id="{018220B9-1F11-4496-A12B-AB36DE9AC482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E805EDF0-577F-448F-A9FC-1D35A758D43E}"/>
                </a:ext>
              </a:extLst>
            </p:cNvPr>
            <p:cNvSpPr/>
            <p:nvPr/>
          </p:nvSpPr>
          <p:spPr>
            <a:xfrm>
              <a:off x="6636408" y="3840287"/>
              <a:ext cx="2552812" cy="2552808"/>
            </a:xfrm>
            <a:custGeom>
              <a:avLst/>
              <a:gdLst>
                <a:gd name="connsiteX0" fmla="*/ 1276406 w 2552812"/>
                <a:gd name="connsiteY0" fmla="*/ 1416391 h 2552808"/>
                <a:gd name="connsiteX1" fmla="*/ 450892 w 2552812"/>
                <a:gd name="connsiteY1" fmla="*/ 1893001 h 2552808"/>
                <a:gd name="connsiteX2" fmla="*/ 460518 w 2552812"/>
                <a:gd name="connsiteY2" fmla="*/ 1907439 h 2552808"/>
                <a:gd name="connsiteX3" fmla="*/ 530851 w 2552812"/>
                <a:gd name="connsiteY3" fmla="*/ 1985402 h 2552808"/>
                <a:gd name="connsiteX4" fmla="*/ 596153 w 2552812"/>
                <a:gd name="connsiteY4" fmla="*/ 2052808 h 2552808"/>
                <a:gd name="connsiteX5" fmla="*/ 612489 w 2552812"/>
                <a:gd name="connsiteY5" fmla="*/ 2066497 h 2552808"/>
                <a:gd name="connsiteX6" fmla="*/ 752955 w 2552812"/>
                <a:gd name="connsiteY6" fmla="*/ 2166004 h 2552808"/>
                <a:gd name="connsiteX7" fmla="*/ 780039 w 2552812"/>
                <a:gd name="connsiteY7" fmla="*/ 2181340 h 2552808"/>
                <a:gd name="connsiteX8" fmla="*/ 829427 w 2552812"/>
                <a:gd name="connsiteY8" fmla="*/ 2206866 h 2552808"/>
                <a:gd name="connsiteX9" fmla="*/ 868298 w 2552812"/>
                <a:gd name="connsiteY9" fmla="*/ 2224475 h 2552808"/>
                <a:gd name="connsiteX10" fmla="*/ 913405 w 2552812"/>
                <a:gd name="connsiteY10" fmla="*/ 2242696 h 2552808"/>
                <a:gd name="connsiteX11" fmla="*/ 958962 w 2552812"/>
                <a:gd name="connsiteY11" fmla="*/ 2258613 h 2552808"/>
                <a:gd name="connsiteX12" fmla="*/ 999806 w 2552812"/>
                <a:gd name="connsiteY12" fmla="*/ 2270868 h 2552808"/>
                <a:gd name="connsiteX13" fmla="*/ 1050074 w 2552812"/>
                <a:gd name="connsiteY13" fmla="*/ 2283560 h 2552808"/>
                <a:gd name="connsiteX14" fmla="*/ 1089330 w 2552812"/>
                <a:gd name="connsiteY14" fmla="*/ 2291515 h 2552808"/>
                <a:gd name="connsiteX15" fmla="*/ 1140876 w 2552812"/>
                <a:gd name="connsiteY15" fmla="*/ 2299762 h 2552808"/>
                <a:gd name="connsiteX16" fmla="*/ 1181905 w 2552812"/>
                <a:gd name="connsiteY16" fmla="*/ 2304263 h 2552808"/>
                <a:gd name="connsiteX17" fmla="*/ 1231283 w 2552812"/>
                <a:gd name="connsiteY17" fmla="*/ 2307717 h 2552808"/>
                <a:gd name="connsiteX18" fmla="*/ 1276406 w 2552812"/>
                <a:gd name="connsiteY18" fmla="*/ 2308592 h 2552808"/>
                <a:gd name="connsiteX19" fmla="*/ 1321529 w 2552812"/>
                <a:gd name="connsiteY19" fmla="*/ 2307717 h 2552808"/>
                <a:gd name="connsiteX20" fmla="*/ 1370907 w 2552812"/>
                <a:gd name="connsiteY20" fmla="*/ 2304263 h 2552808"/>
                <a:gd name="connsiteX21" fmla="*/ 1411936 w 2552812"/>
                <a:gd name="connsiteY21" fmla="*/ 2299762 h 2552808"/>
                <a:gd name="connsiteX22" fmla="*/ 1463482 w 2552812"/>
                <a:gd name="connsiteY22" fmla="*/ 2291515 h 2552808"/>
                <a:gd name="connsiteX23" fmla="*/ 1502738 w 2552812"/>
                <a:gd name="connsiteY23" fmla="*/ 2283560 h 2552808"/>
                <a:gd name="connsiteX24" fmla="*/ 1553007 w 2552812"/>
                <a:gd name="connsiteY24" fmla="*/ 2270868 h 2552808"/>
                <a:gd name="connsiteX25" fmla="*/ 1593850 w 2552812"/>
                <a:gd name="connsiteY25" fmla="*/ 2258613 h 2552808"/>
                <a:gd name="connsiteX26" fmla="*/ 1639407 w 2552812"/>
                <a:gd name="connsiteY26" fmla="*/ 2242696 h 2552808"/>
                <a:gd name="connsiteX27" fmla="*/ 1684514 w 2552812"/>
                <a:gd name="connsiteY27" fmla="*/ 2224475 h 2552808"/>
                <a:gd name="connsiteX28" fmla="*/ 1723386 w 2552812"/>
                <a:gd name="connsiteY28" fmla="*/ 2206865 h 2552808"/>
                <a:gd name="connsiteX29" fmla="*/ 1772772 w 2552812"/>
                <a:gd name="connsiteY29" fmla="*/ 2181341 h 2552808"/>
                <a:gd name="connsiteX30" fmla="*/ 1799857 w 2552812"/>
                <a:gd name="connsiteY30" fmla="*/ 2166004 h 2552808"/>
                <a:gd name="connsiteX31" fmla="*/ 1940322 w 2552812"/>
                <a:gd name="connsiteY31" fmla="*/ 2066498 h 2552808"/>
                <a:gd name="connsiteX32" fmla="*/ 1956660 w 2552812"/>
                <a:gd name="connsiteY32" fmla="*/ 2052807 h 2552808"/>
                <a:gd name="connsiteX33" fmla="*/ 2021959 w 2552812"/>
                <a:gd name="connsiteY33" fmla="*/ 1985404 h 2552808"/>
                <a:gd name="connsiteX34" fmla="*/ 2092294 w 2552812"/>
                <a:gd name="connsiteY34" fmla="*/ 1907438 h 2552808"/>
                <a:gd name="connsiteX35" fmla="*/ 2101920 w 2552812"/>
                <a:gd name="connsiteY35" fmla="*/ 1893001 h 2552808"/>
                <a:gd name="connsiteX36" fmla="*/ 327552 w 2552812"/>
                <a:gd name="connsiteY36" fmla="*/ 868571 h 2552808"/>
                <a:gd name="connsiteX37" fmla="*/ 318161 w 2552812"/>
                <a:gd name="connsiteY37" fmla="*/ 893150 h 2552808"/>
                <a:gd name="connsiteX38" fmla="*/ 294978 w 2552812"/>
                <a:gd name="connsiteY38" fmla="*/ 954854 h 2552808"/>
                <a:gd name="connsiteX39" fmla="*/ 282345 w 2552812"/>
                <a:gd name="connsiteY39" fmla="*/ 999411 h 2552808"/>
                <a:gd name="connsiteX40" fmla="*/ 270038 w 2552812"/>
                <a:gd name="connsiteY40" fmla="*/ 1044530 h 2552808"/>
                <a:gd name="connsiteX41" fmla="*/ 260472 w 2552812"/>
                <a:gd name="connsiteY41" fmla="*/ 1094958 h 2552808"/>
                <a:gd name="connsiteX42" fmla="*/ 253227 w 2552812"/>
                <a:gd name="connsiteY42" fmla="*/ 1136208 h 2552808"/>
                <a:gd name="connsiteX43" fmla="*/ 248272 w 2552812"/>
                <a:gd name="connsiteY43" fmla="*/ 1186476 h 2552808"/>
                <a:gd name="connsiteX44" fmla="*/ 244726 w 2552812"/>
                <a:gd name="connsiteY44" fmla="*/ 1229470 h 2552808"/>
                <a:gd name="connsiteX45" fmla="*/ 244333 w 2552812"/>
                <a:gd name="connsiteY45" fmla="*/ 1276404 h 2552808"/>
                <a:gd name="connsiteX46" fmla="*/ 244726 w 2552812"/>
                <a:gd name="connsiteY46" fmla="*/ 1323337 h 2552808"/>
                <a:gd name="connsiteX47" fmla="*/ 248272 w 2552812"/>
                <a:gd name="connsiteY47" fmla="*/ 1366331 h 2552808"/>
                <a:gd name="connsiteX48" fmla="*/ 253227 w 2552812"/>
                <a:gd name="connsiteY48" fmla="*/ 1416599 h 2552808"/>
                <a:gd name="connsiteX49" fmla="*/ 260472 w 2552812"/>
                <a:gd name="connsiteY49" fmla="*/ 1457850 h 2552808"/>
                <a:gd name="connsiteX50" fmla="*/ 270038 w 2552812"/>
                <a:gd name="connsiteY50" fmla="*/ 1508277 h 2552808"/>
                <a:gd name="connsiteX51" fmla="*/ 282345 w 2552812"/>
                <a:gd name="connsiteY51" fmla="*/ 1553398 h 2552808"/>
                <a:gd name="connsiteX52" fmla="*/ 294978 w 2552812"/>
                <a:gd name="connsiteY52" fmla="*/ 1597953 h 2552808"/>
                <a:gd name="connsiteX53" fmla="*/ 318162 w 2552812"/>
                <a:gd name="connsiteY53" fmla="*/ 1659660 h 2552808"/>
                <a:gd name="connsiteX54" fmla="*/ 327552 w 2552812"/>
                <a:gd name="connsiteY54" fmla="*/ 1684236 h 2552808"/>
                <a:gd name="connsiteX55" fmla="*/ 1033940 w 2552812"/>
                <a:gd name="connsiteY55" fmla="*/ 1276404 h 2552808"/>
                <a:gd name="connsiteX56" fmla="*/ 2225260 w 2552812"/>
                <a:gd name="connsiteY56" fmla="*/ 868571 h 2552808"/>
                <a:gd name="connsiteX57" fmla="*/ 1518872 w 2552812"/>
                <a:gd name="connsiteY57" fmla="*/ 1276404 h 2552808"/>
                <a:gd name="connsiteX58" fmla="*/ 2225260 w 2552812"/>
                <a:gd name="connsiteY58" fmla="*/ 1684236 h 2552808"/>
                <a:gd name="connsiteX59" fmla="*/ 2234644 w 2552812"/>
                <a:gd name="connsiteY59" fmla="*/ 1659676 h 2552808"/>
                <a:gd name="connsiteX60" fmla="*/ 2257834 w 2552812"/>
                <a:gd name="connsiteY60" fmla="*/ 1597953 h 2552808"/>
                <a:gd name="connsiteX61" fmla="*/ 2270465 w 2552812"/>
                <a:gd name="connsiteY61" fmla="*/ 1553405 h 2552808"/>
                <a:gd name="connsiteX62" fmla="*/ 2282774 w 2552812"/>
                <a:gd name="connsiteY62" fmla="*/ 1508276 h 2552808"/>
                <a:gd name="connsiteX63" fmla="*/ 2292339 w 2552812"/>
                <a:gd name="connsiteY63" fmla="*/ 1457855 h 2552808"/>
                <a:gd name="connsiteX64" fmla="*/ 2299585 w 2552812"/>
                <a:gd name="connsiteY64" fmla="*/ 1416598 h 2552808"/>
                <a:gd name="connsiteX65" fmla="*/ 2304540 w 2552812"/>
                <a:gd name="connsiteY65" fmla="*/ 1366334 h 2552808"/>
                <a:gd name="connsiteX66" fmla="*/ 2308086 w 2552812"/>
                <a:gd name="connsiteY66" fmla="*/ 1323337 h 2552808"/>
                <a:gd name="connsiteX67" fmla="*/ 2308479 w 2552812"/>
                <a:gd name="connsiteY67" fmla="*/ 1276404 h 2552808"/>
                <a:gd name="connsiteX68" fmla="*/ 2308086 w 2552812"/>
                <a:gd name="connsiteY68" fmla="*/ 1229470 h 2552808"/>
                <a:gd name="connsiteX69" fmla="*/ 2304540 w 2552812"/>
                <a:gd name="connsiteY69" fmla="*/ 1186473 h 2552808"/>
                <a:gd name="connsiteX70" fmla="*/ 2299585 w 2552812"/>
                <a:gd name="connsiteY70" fmla="*/ 1136209 h 2552808"/>
                <a:gd name="connsiteX71" fmla="*/ 2292339 w 2552812"/>
                <a:gd name="connsiteY71" fmla="*/ 1094952 h 2552808"/>
                <a:gd name="connsiteX72" fmla="*/ 2282774 w 2552812"/>
                <a:gd name="connsiteY72" fmla="*/ 1044531 h 2552808"/>
                <a:gd name="connsiteX73" fmla="*/ 2270465 w 2552812"/>
                <a:gd name="connsiteY73" fmla="*/ 999404 h 2552808"/>
                <a:gd name="connsiteX74" fmla="*/ 2257834 w 2552812"/>
                <a:gd name="connsiteY74" fmla="*/ 954854 h 2552808"/>
                <a:gd name="connsiteX75" fmla="*/ 2234645 w 2552812"/>
                <a:gd name="connsiteY75" fmla="*/ 893134 h 2552808"/>
                <a:gd name="connsiteX76" fmla="*/ 1267031 w 2552812"/>
                <a:gd name="connsiteY76" fmla="*/ 244397 h 2552808"/>
                <a:gd name="connsiteX77" fmla="*/ 1234829 w 2552812"/>
                <a:gd name="connsiteY77" fmla="*/ 245022 h 2552808"/>
                <a:gd name="connsiteX78" fmla="*/ 1154966 w 2552812"/>
                <a:gd name="connsiteY78" fmla="*/ 251499 h 2552808"/>
                <a:gd name="connsiteX79" fmla="*/ 1129809 w 2552812"/>
                <a:gd name="connsiteY79" fmla="*/ 254259 h 2552808"/>
                <a:gd name="connsiteX80" fmla="*/ 1023352 w 2552812"/>
                <a:gd name="connsiteY80" fmla="*/ 274942 h 2552808"/>
                <a:gd name="connsiteX81" fmla="*/ 922362 w 2552812"/>
                <a:gd name="connsiteY81" fmla="*/ 306493 h 2552808"/>
                <a:gd name="connsiteX82" fmla="*/ 890951 w 2552812"/>
                <a:gd name="connsiteY82" fmla="*/ 319182 h 2552808"/>
                <a:gd name="connsiteX83" fmla="*/ 825693 w 2552812"/>
                <a:gd name="connsiteY83" fmla="*/ 347871 h 2552808"/>
                <a:gd name="connsiteX84" fmla="*/ 786546 w 2552812"/>
                <a:gd name="connsiteY84" fmla="*/ 368104 h 2552808"/>
                <a:gd name="connsiteX85" fmla="*/ 746445 w 2552812"/>
                <a:gd name="connsiteY85" fmla="*/ 391415 h 2552808"/>
                <a:gd name="connsiteX86" fmla="*/ 606787 w 2552812"/>
                <a:gd name="connsiteY86" fmla="*/ 490350 h 2552808"/>
                <a:gd name="connsiteX87" fmla="*/ 592181 w 2552812"/>
                <a:gd name="connsiteY87" fmla="*/ 504099 h 2552808"/>
                <a:gd name="connsiteX88" fmla="*/ 488717 w 2552812"/>
                <a:gd name="connsiteY88" fmla="*/ 610896 h 2552808"/>
                <a:gd name="connsiteX89" fmla="*/ 463577 w 2552812"/>
                <a:gd name="connsiteY89" fmla="*/ 640780 h 2552808"/>
                <a:gd name="connsiteX90" fmla="*/ 450892 w 2552812"/>
                <a:gd name="connsiteY90" fmla="*/ 659807 h 2552808"/>
                <a:gd name="connsiteX91" fmla="*/ 1276406 w 2552812"/>
                <a:gd name="connsiteY91" fmla="*/ 1136416 h 2552808"/>
                <a:gd name="connsiteX92" fmla="*/ 2101920 w 2552812"/>
                <a:gd name="connsiteY92" fmla="*/ 659806 h 2552808"/>
                <a:gd name="connsiteX93" fmla="*/ 2092294 w 2552812"/>
                <a:gd name="connsiteY93" fmla="*/ 645368 h 2552808"/>
                <a:gd name="connsiteX94" fmla="*/ 2021960 w 2552812"/>
                <a:gd name="connsiteY94" fmla="*/ 567404 h 2552808"/>
                <a:gd name="connsiteX95" fmla="*/ 1956660 w 2552812"/>
                <a:gd name="connsiteY95" fmla="*/ 500000 h 2552808"/>
                <a:gd name="connsiteX96" fmla="*/ 1940323 w 2552812"/>
                <a:gd name="connsiteY96" fmla="*/ 486310 h 2552808"/>
                <a:gd name="connsiteX97" fmla="*/ 1799858 w 2552812"/>
                <a:gd name="connsiteY97" fmla="*/ 386803 h 2552808"/>
                <a:gd name="connsiteX98" fmla="*/ 1780204 w 2552812"/>
                <a:gd name="connsiteY98" fmla="*/ 375675 h 2552808"/>
                <a:gd name="connsiteX99" fmla="*/ 1665607 w 2552812"/>
                <a:gd name="connsiteY99" fmla="*/ 319767 h 2552808"/>
                <a:gd name="connsiteX100" fmla="*/ 1661514 w 2552812"/>
                <a:gd name="connsiteY100" fmla="*/ 317913 h 2552808"/>
                <a:gd name="connsiteX101" fmla="*/ 1544040 w 2552812"/>
                <a:gd name="connsiteY101" fmla="*/ 279675 h 2552808"/>
                <a:gd name="connsiteX102" fmla="*/ 1510593 w 2552812"/>
                <a:gd name="connsiteY102" fmla="*/ 271230 h 2552808"/>
                <a:gd name="connsiteX103" fmla="*/ 1392366 w 2552812"/>
                <a:gd name="connsiteY103" fmla="*/ 250045 h 2552808"/>
                <a:gd name="connsiteX104" fmla="*/ 1378202 w 2552812"/>
                <a:gd name="connsiteY104" fmla="*/ 249055 h 2552808"/>
                <a:gd name="connsiteX105" fmla="*/ 1225253 w 2552812"/>
                <a:gd name="connsiteY105" fmla="*/ 0 h 2552808"/>
                <a:gd name="connsiteX106" fmla="*/ 1304757 w 2552812"/>
                <a:gd name="connsiteY106" fmla="*/ 805 h 2552808"/>
                <a:gd name="connsiteX107" fmla="*/ 1327559 w 2552812"/>
                <a:gd name="connsiteY107" fmla="*/ 0 h 2552808"/>
                <a:gd name="connsiteX108" fmla="*/ 1342378 w 2552812"/>
                <a:gd name="connsiteY108" fmla="*/ 1186 h 2552808"/>
                <a:gd name="connsiteX109" fmla="*/ 1351617 w 2552812"/>
                <a:gd name="connsiteY109" fmla="*/ 1279 h 2552808"/>
                <a:gd name="connsiteX110" fmla="*/ 1372601 w 2552812"/>
                <a:gd name="connsiteY110" fmla="*/ 3604 h 2552808"/>
                <a:gd name="connsiteX111" fmla="*/ 1428857 w 2552812"/>
                <a:gd name="connsiteY111" fmla="*/ 8106 h 2552808"/>
                <a:gd name="connsiteX112" fmla="*/ 1463302 w 2552812"/>
                <a:gd name="connsiteY112" fmla="*/ 13654 h 2552808"/>
                <a:gd name="connsiteX113" fmla="*/ 1479108 w 2552812"/>
                <a:gd name="connsiteY113" fmla="*/ 15405 h 2552808"/>
                <a:gd name="connsiteX114" fmla="*/ 1493961 w 2552812"/>
                <a:gd name="connsiteY114" fmla="*/ 18592 h 2552808"/>
                <a:gd name="connsiteX115" fmla="*/ 1528470 w 2552812"/>
                <a:gd name="connsiteY115" fmla="*/ 24150 h 2552808"/>
                <a:gd name="connsiteX116" fmla="*/ 1592336 w 2552812"/>
                <a:gd name="connsiteY116" fmla="*/ 39698 h 2552808"/>
                <a:gd name="connsiteX117" fmla="*/ 1606941 w 2552812"/>
                <a:gd name="connsiteY117" fmla="*/ 42832 h 2552808"/>
                <a:gd name="connsiteX118" fmla="*/ 1612259 w 2552812"/>
                <a:gd name="connsiteY118" fmla="*/ 44549 h 2552808"/>
                <a:gd name="connsiteX119" fmla="*/ 1625976 w 2552812"/>
                <a:gd name="connsiteY119" fmla="*/ 47888 h 2552808"/>
                <a:gd name="connsiteX120" fmla="*/ 1720954 w 2552812"/>
                <a:gd name="connsiteY120" fmla="*/ 79077 h 2552808"/>
                <a:gd name="connsiteX121" fmla="*/ 1724933 w 2552812"/>
                <a:gd name="connsiteY121" fmla="*/ 80921 h 2552808"/>
                <a:gd name="connsiteX122" fmla="*/ 1731360 w 2552812"/>
                <a:gd name="connsiteY122" fmla="*/ 82996 h 2552808"/>
                <a:gd name="connsiteX123" fmla="*/ 1848834 w 2552812"/>
                <a:gd name="connsiteY123" fmla="*/ 134508 h 2552808"/>
                <a:gd name="connsiteX124" fmla="*/ 1887156 w 2552812"/>
                <a:gd name="connsiteY124" fmla="*/ 156119 h 2552808"/>
                <a:gd name="connsiteX125" fmla="*/ 1901638 w 2552812"/>
                <a:gd name="connsiteY125" fmla="*/ 162832 h 2552808"/>
                <a:gd name="connsiteX126" fmla="*/ 1915546 w 2552812"/>
                <a:gd name="connsiteY126" fmla="*/ 172129 h 2552808"/>
                <a:gd name="connsiteX127" fmla="*/ 1958908 w 2552812"/>
                <a:gd name="connsiteY127" fmla="*/ 196582 h 2552808"/>
                <a:gd name="connsiteX128" fmla="*/ 2061128 w 2552812"/>
                <a:gd name="connsiteY128" fmla="*/ 268431 h 2552808"/>
                <a:gd name="connsiteX129" fmla="*/ 2066396 w 2552812"/>
                <a:gd name="connsiteY129" fmla="*/ 272965 h 2552808"/>
                <a:gd name="connsiteX130" fmla="*/ 2067149 w 2552812"/>
                <a:gd name="connsiteY130" fmla="*/ 273469 h 2552808"/>
                <a:gd name="connsiteX131" fmla="*/ 2069497 w 2552812"/>
                <a:gd name="connsiteY131" fmla="*/ 275634 h 2552808"/>
                <a:gd name="connsiteX132" fmla="*/ 2155041 w 2552812"/>
                <a:gd name="connsiteY132" fmla="*/ 349270 h 2552808"/>
                <a:gd name="connsiteX133" fmla="*/ 2197875 w 2552812"/>
                <a:gd name="connsiteY133" fmla="*/ 394060 h 2552808"/>
                <a:gd name="connsiteX134" fmla="*/ 2214112 w 2552812"/>
                <a:gd name="connsiteY134" fmla="*/ 409038 h 2552808"/>
                <a:gd name="connsiteX135" fmla="*/ 2223110 w 2552812"/>
                <a:gd name="connsiteY135" fmla="*/ 420448 h 2552808"/>
                <a:gd name="connsiteX136" fmla="*/ 2240193 w 2552812"/>
                <a:gd name="connsiteY136" fmla="*/ 438312 h 2552808"/>
                <a:gd name="connsiteX137" fmla="*/ 2316130 w 2552812"/>
                <a:gd name="connsiteY137" fmla="*/ 534771 h 2552808"/>
                <a:gd name="connsiteX138" fmla="*/ 2328744 w 2552812"/>
                <a:gd name="connsiteY138" fmla="*/ 554394 h 2552808"/>
                <a:gd name="connsiteX139" fmla="*/ 2339154 w 2552812"/>
                <a:gd name="connsiteY139" fmla="*/ 567593 h 2552808"/>
                <a:gd name="connsiteX140" fmla="*/ 2351385 w 2552812"/>
                <a:gd name="connsiteY140" fmla="*/ 589614 h 2552808"/>
                <a:gd name="connsiteX141" fmla="*/ 2382398 w 2552812"/>
                <a:gd name="connsiteY141" fmla="*/ 637860 h 2552808"/>
                <a:gd name="connsiteX142" fmla="*/ 2436721 w 2552812"/>
                <a:gd name="connsiteY142" fmla="*/ 743261 h 2552808"/>
                <a:gd name="connsiteX143" fmla="*/ 2438901 w 2552812"/>
                <a:gd name="connsiteY143" fmla="*/ 747186 h 2552808"/>
                <a:gd name="connsiteX144" fmla="*/ 2478235 w 2552812"/>
                <a:gd name="connsiteY144" fmla="*/ 844263 h 2552808"/>
                <a:gd name="connsiteX145" fmla="*/ 2480850 w 2552812"/>
                <a:gd name="connsiteY145" fmla="*/ 852631 h 2552808"/>
                <a:gd name="connsiteX146" fmla="*/ 2484110 w 2552812"/>
                <a:gd name="connsiteY146" fmla="*/ 860787 h 2552808"/>
                <a:gd name="connsiteX147" fmla="*/ 2494302 w 2552812"/>
                <a:gd name="connsiteY147" fmla="*/ 895687 h 2552808"/>
                <a:gd name="connsiteX148" fmla="*/ 2509980 w 2552812"/>
                <a:gd name="connsiteY148" fmla="*/ 945869 h 2552808"/>
                <a:gd name="connsiteX149" fmla="*/ 2512816 w 2552812"/>
                <a:gd name="connsiteY149" fmla="*/ 959085 h 2552808"/>
                <a:gd name="connsiteX150" fmla="*/ 2518647 w 2552812"/>
                <a:gd name="connsiteY150" fmla="*/ 979052 h 2552808"/>
                <a:gd name="connsiteX151" fmla="*/ 2530264 w 2552812"/>
                <a:gd name="connsiteY151" fmla="*/ 1040410 h 2552808"/>
                <a:gd name="connsiteX152" fmla="*/ 2537407 w 2552812"/>
                <a:gd name="connsiteY152" fmla="*/ 1073701 h 2552808"/>
                <a:gd name="connsiteX153" fmla="*/ 2538591 w 2552812"/>
                <a:gd name="connsiteY153" fmla="*/ 1084388 h 2552808"/>
                <a:gd name="connsiteX154" fmla="*/ 2541699 w 2552812"/>
                <a:gd name="connsiteY154" fmla="*/ 1100802 h 2552808"/>
                <a:gd name="connsiteX155" fmla="*/ 2547053 w 2552812"/>
                <a:gd name="connsiteY155" fmla="*/ 1160758 h 2552808"/>
                <a:gd name="connsiteX156" fmla="*/ 2551533 w 2552812"/>
                <a:gd name="connsiteY156" fmla="*/ 1201192 h 2552808"/>
                <a:gd name="connsiteX157" fmla="*/ 2551644 w 2552812"/>
                <a:gd name="connsiteY157" fmla="*/ 1212173 h 2552808"/>
                <a:gd name="connsiteX158" fmla="*/ 2552812 w 2552812"/>
                <a:gd name="connsiteY158" fmla="*/ 1225253 h 2552808"/>
                <a:gd name="connsiteX159" fmla="*/ 2552294 w 2552812"/>
                <a:gd name="connsiteY159" fmla="*/ 1276393 h 2552808"/>
                <a:gd name="connsiteX160" fmla="*/ 2552812 w 2552812"/>
                <a:gd name="connsiteY160" fmla="*/ 1327556 h 2552808"/>
                <a:gd name="connsiteX161" fmla="*/ 2551644 w 2552812"/>
                <a:gd name="connsiteY161" fmla="*/ 1340641 h 2552808"/>
                <a:gd name="connsiteX162" fmla="*/ 2551533 w 2552812"/>
                <a:gd name="connsiteY162" fmla="*/ 1351616 h 2552808"/>
                <a:gd name="connsiteX163" fmla="*/ 2547055 w 2552812"/>
                <a:gd name="connsiteY163" fmla="*/ 1392030 h 2552808"/>
                <a:gd name="connsiteX164" fmla="*/ 2541699 w 2552812"/>
                <a:gd name="connsiteY164" fmla="*/ 1452006 h 2552808"/>
                <a:gd name="connsiteX165" fmla="*/ 2538590 w 2552812"/>
                <a:gd name="connsiteY165" fmla="*/ 1468426 h 2552808"/>
                <a:gd name="connsiteX166" fmla="*/ 2537407 w 2552812"/>
                <a:gd name="connsiteY166" fmla="*/ 1479107 h 2552808"/>
                <a:gd name="connsiteX167" fmla="*/ 2530268 w 2552812"/>
                <a:gd name="connsiteY167" fmla="*/ 1512380 h 2552808"/>
                <a:gd name="connsiteX168" fmla="*/ 2518647 w 2552812"/>
                <a:gd name="connsiteY168" fmla="*/ 1573756 h 2552808"/>
                <a:gd name="connsiteX169" fmla="*/ 2512814 w 2552812"/>
                <a:gd name="connsiteY169" fmla="*/ 1593730 h 2552808"/>
                <a:gd name="connsiteX170" fmla="*/ 2509980 w 2552812"/>
                <a:gd name="connsiteY170" fmla="*/ 1606939 h 2552808"/>
                <a:gd name="connsiteX171" fmla="*/ 2499247 w 2552812"/>
                <a:gd name="connsiteY171" fmla="*/ 1640188 h 2552808"/>
                <a:gd name="connsiteX172" fmla="*/ 2484110 w 2552812"/>
                <a:gd name="connsiteY172" fmla="*/ 1692021 h 2552808"/>
                <a:gd name="connsiteX173" fmla="*/ 2475819 w 2552812"/>
                <a:gd name="connsiteY173" fmla="*/ 1712762 h 2552808"/>
                <a:gd name="connsiteX174" fmla="*/ 2469816 w 2552812"/>
                <a:gd name="connsiteY174" fmla="*/ 1731358 h 2552808"/>
                <a:gd name="connsiteX175" fmla="*/ 2453630 w 2552812"/>
                <a:gd name="connsiteY175" fmla="*/ 1768270 h 2552808"/>
                <a:gd name="connsiteX176" fmla="*/ 2438543 w 2552812"/>
                <a:gd name="connsiteY176" fmla="*/ 1806014 h 2552808"/>
                <a:gd name="connsiteX177" fmla="*/ 2428738 w 2552812"/>
                <a:gd name="connsiteY177" fmla="*/ 1825036 h 2552808"/>
                <a:gd name="connsiteX178" fmla="*/ 2418304 w 2552812"/>
                <a:gd name="connsiteY178" fmla="*/ 1848832 h 2552808"/>
                <a:gd name="connsiteX179" fmla="*/ 2397040 w 2552812"/>
                <a:gd name="connsiteY179" fmla="*/ 1886538 h 2552808"/>
                <a:gd name="connsiteX180" fmla="*/ 2382398 w 2552812"/>
                <a:gd name="connsiteY180" fmla="*/ 1914948 h 2552808"/>
                <a:gd name="connsiteX181" fmla="*/ 2371163 w 2552812"/>
                <a:gd name="connsiteY181" fmla="*/ 1932425 h 2552808"/>
                <a:gd name="connsiteX182" fmla="*/ 2356230 w 2552812"/>
                <a:gd name="connsiteY182" fmla="*/ 1958906 h 2552808"/>
                <a:gd name="connsiteX183" fmla="*/ 2331788 w 2552812"/>
                <a:gd name="connsiteY183" fmla="*/ 1993680 h 2552808"/>
                <a:gd name="connsiteX184" fmla="*/ 2316130 w 2552812"/>
                <a:gd name="connsiteY184" fmla="*/ 2018037 h 2552808"/>
                <a:gd name="connsiteX185" fmla="*/ 2302476 w 2552812"/>
                <a:gd name="connsiteY185" fmla="*/ 2035382 h 2552808"/>
                <a:gd name="connsiteX186" fmla="*/ 2284381 w 2552812"/>
                <a:gd name="connsiteY186" fmla="*/ 2061126 h 2552808"/>
                <a:gd name="connsiteX187" fmla="*/ 2258960 w 2552812"/>
                <a:gd name="connsiteY187" fmla="*/ 2090658 h 2552808"/>
                <a:gd name="connsiteX188" fmla="*/ 2240194 w 2552812"/>
                <a:gd name="connsiteY188" fmla="*/ 2114496 h 2552808"/>
                <a:gd name="connsiteX189" fmla="*/ 2222645 w 2552812"/>
                <a:gd name="connsiteY189" fmla="*/ 2132847 h 2552808"/>
                <a:gd name="connsiteX190" fmla="*/ 2203542 w 2552812"/>
                <a:gd name="connsiteY190" fmla="*/ 2155039 h 2552808"/>
                <a:gd name="connsiteX191" fmla="*/ 2178737 w 2552812"/>
                <a:gd name="connsiteY191" fmla="*/ 2178760 h 2552808"/>
                <a:gd name="connsiteX192" fmla="*/ 2155042 w 2552812"/>
                <a:gd name="connsiteY192" fmla="*/ 2203538 h 2552808"/>
                <a:gd name="connsiteX193" fmla="*/ 2132873 w 2552812"/>
                <a:gd name="connsiteY193" fmla="*/ 2222621 h 2552808"/>
                <a:gd name="connsiteX194" fmla="*/ 2114500 w 2552812"/>
                <a:gd name="connsiteY194" fmla="*/ 2240191 h 2552808"/>
                <a:gd name="connsiteX195" fmla="*/ 2090633 w 2552812"/>
                <a:gd name="connsiteY195" fmla="*/ 2258980 h 2552808"/>
                <a:gd name="connsiteX196" fmla="*/ 2061128 w 2552812"/>
                <a:gd name="connsiteY196" fmla="*/ 2284377 h 2552808"/>
                <a:gd name="connsiteX197" fmla="*/ 2035408 w 2552812"/>
                <a:gd name="connsiteY197" fmla="*/ 2302455 h 2552808"/>
                <a:gd name="connsiteX198" fmla="*/ 2018041 w 2552812"/>
                <a:gd name="connsiteY198" fmla="*/ 2316128 h 2552808"/>
                <a:gd name="connsiteX199" fmla="*/ 1993653 w 2552812"/>
                <a:gd name="connsiteY199" fmla="*/ 2331804 h 2552808"/>
                <a:gd name="connsiteX200" fmla="*/ 1958908 w 2552812"/>
                <a:gd name="connsiteY200" fmla="*/ 2356226 h 2552808"/>
                <a:gd name="connsiteX201" fmla="*/ 1932449 w 2552812"/>
                <a:gd name="connsiteY201" fmla="*/ 2371147 h 2552808"/>
                <a:gd name="connsiteX202" fmla="*/ 1914951 w 2552812"/>
                <a:gd name="connsiteY202" fmla="*/ 2382395 h 2552808"/>
                <a:gd name="connsiteX203" fmla="*/ 1886510 w 2552812"/>
                <a:gd name="connsiteY203" fmla="*/ 2397054 h 2552808"/>
                <a:gd name="connsiteX204" fmla="*/ 1848834 w 2552812"/>
                <a:gd name="connsiteY204" fmla="*/ 2418300 h 2552808"/>
                <a:gd name="connsiteX205" fmla="*/ 1825056 w 2552812"/>
                <a:gd name="connsiteY205" fmla="*/ 2428727 h 2552808"/>
                <a:gd name="connsiteX206" fmla="*/ 1806017 w 2552812"/>
                <a:gd name="connsiteY206" fmla="*/ 2438539 h 2552808"/>
                <a:gd name="connsiteX207" fmla="*/ 1768242 w 2552812"/>
                <a:gd name="connsiteY207" fmla="*/ 2453639 h 2552808"/>
                <a:gd name="connsiteX208" fmla="*/ 1731360 w 2552812"/>
                <a:gd name="connsiteY208" fmla="*/ 2469812 h 2552808"/>
                <a:gd name="connsiteX209" fmla="*/ 1712778 w 2552812"/>
                <a:gd name="connsiteY209" fmla="*/ 2475811 h 2552808"/>
                <a:gd name="connsiteX210" fmla="*/ 1692024 w 2552812"/>
                <a:gd name="connsiteY210" fmla="*/ 2484107 h 2552808"/>
                <a:gd name="connsiteX211" fmla="*/ 1640163 w 2552812"/>
                <a:gd name="connsiteY211" fmla="*/ 2499252 h 2552808"/>
                <a:gd name="connsiteX212" fmla="*/ 1606941 w 2552812"/>
                <a:gd name="connsiteY212" fmla="*/ 2509976 h 2552808"/>
                <a:gd name="connsiteX213" fmla="*/ 1593740 w 2552812"/>
                <a:gd name="connsiteY213" fmla="*/ 2512809 h 2552808"/>
                <a:gd name="connsiteX214" fmla="*/ 1573760 w 2552812"/>
                <a:gd name="connsiteY214" fmla="*/ 2518644 h 2552808"/>
                <a:gd name="connsiteX215" fmla="*/ 1512365 w 2552812"/>
                <a:gd name="connsiteY215" fmla="*/ 2530268 h 2552808"/>
                <a:gd name="connsiteX216" fmla="*/ 1479109 w 2552812"/>
                <a:gd name="connsiteY216" fmla="*/ 2537403 h 2552808"/>
                <a:gd name="connsiteX217" fmla="*/ 1468432 w 2552812"/>
                <a:gd name="connsiteY217" fmla="*/ 2538586 h 2552808"/>
                <a:gd name="connsiteX218" fmla="*/ 1452009 w 2552812"/>
                <a:gd name="connsiteY218" fmla="*/ 2541695 h 2552808"/>
                <a:gd name="connsiteX219" fmla="*/ 1392027 w 2552812"/>
                <a:gd name="connsiteY219" fmla="*/ 2547052 h 2552808"/>
                <a:gd name="connsiteX220" fmla="*/ 1351617 w 2552812"/>
                <a:gd name="connsiteY220" fmla="*/ 2551529 h 2552808"/>
                <a:gd name="connsiteX221" fmla="*/ 1340642 w 2552812"/>
                <a:gd name="connsiteY221" fmla="*/ 2551640 h 2552808"/>
                <a:gd name="connsiteX222" fmla="*/ 1327558 w 2552812"/>
                <a:gd name="connsiteY222" fmla="*/ 2552808 h 2552808"/>
                <a:gd name="connsiteX223" fmla="*/ 1276406 w 2552812"/>
                <a:gd name="connsiteY223" fmla="*/ 2552290 h 2552808"/>
                <a:gd name="connsiteX224" fmla="*/ 1225253 w 2552812"/>
                <a:gd name="connsiteY224" fmla="*/ 2552808 h 2552808"/>
                <a:gd name="connsiteX225" fmla="*/ 1212170 w 2552812"/>
                <a:gd name="connsiteY225" fmla="*/ 2551640 h 2552808"/>
                <a:gd name="connsiteX226" fmla="*/ 1201195 w 2552812"/>
                <a:gd name="connsiteY226" fmla="*/ 2551529 h 2552808"/>
                <a:gd name="connsiteX227" fmla="*/ 1160785 w 2552812"/>
                <a:gd name="connsiteY227" fmla="*/ 2547052 h 2552808"/>
                <a:gd name="connsiteX228" fmla="*/ 1100803 w 2552812"/>
                <a:gd name="connsiteY228" fmla="*/ 2541695 h 2552808"/>
                <a:gd name="connsiteX229" fmla="*/ 1084380 w 2552812"/>
                <a:gd name="connsiteY229" fmla="*/ 2538586 h 2552808"/>
                <a:gd name="connsiteX230" fmla="*/ 1073703 w 2552812"/>
                <a:gd name="connsiteY230" fmla="*/ 2537403 h 2552808"/>
                <a:gd name="connsiteX231" fmla="*/ 1040447 w 2552812"/>
                <a:gd name="connsiteY231" fmla="*/ 2530268 h 2552808"/>
                <a:gd name="connsiteX232" fmla="*/ 979052 w 2552812"/>
                <a:gd name="connsiteY232" fmla="*/ 2518644 h 2552808"/>
                <a:gd name="connsiteX233" fmla="*/ 959072 w 2552812"/>
                <a:gd name="connsiteY233" fmla="*/ 2512809 h 2552808"/>
                <a:gd name="connsiteX234" fmla="*/ 945871 w 2552812"/>
                <a:gd name="connsiteY234" fmla="*/ 2509976 h 2552808"/>
                <a:gd name="connsiteX235" fmla="*/ 912649 w 2552812"/>
                <a:gd name="connsiteY235" fmla="*/ 2499252 h 2552808"/>
                <a:gd name="connsiteX236" fmla="*/ 860788 w 2552812"/>
                <a:gd name="connsiteY236" fmla="*/ 2484107 h 2552808"/>
                <a:gd name="connsiteX237" fmla="*/ 840034 w 2552812"/>
                <a:gd name="connsiteY237" fmla="*/ 2475811 h 2552808"/>
                <a:gd name="connsiteX238" fmla="*/ 821452 w 2552812"/>
                <a:gd name="connsiteY238" fmla="*/ 2469812 h 2552808"/>
                <a:gd name="connsiteX239" fmla="*/ 784570 w 2552812"/>
                <a:gd name="connsiteY239" fmla="*/ 2453640 h 2552808"/>
                <a:gd name="connsiteX240" fmla="*/ 746795 w 2552812"/>
                <a:gd name="connsiteY240" fmla="*/ 2438539 h 2552808"/>
                <a:gd name="connsiteX241" fmla="*/ 727755 w 2552812"/>
                <a:gd name="connsiteY241" fmla="*/ 2428726 h 2552808"/>
                <a:gd name="connsiteX242" fmla="*/ 703978 w 2552812"/>
                <a:gd name="connsiteY242" fmla="*/ 2418300 h 2552808"/>
                <a:gd name="connsiteX243" fmla="*/ 666303 w 2552812"/>
                <a:gd name="connsiteY243" fmla="*/ 2397054 h 2552808"/>
                <a:gd name="connsiteX244" fmla="*/ 637861 w 2552812"/>
                <a:gd name="connsiteY244" fmla="*/ 2382395 h 2552808"/>
                <a:gd name="connsiteX245" fmla="*/ 620363 w 2552812"/>
                <a:gd name="connsiteY245" fmla="*/ 2371147 h 2552808"/>
                <a:gd name="connsiteX246" fmla="*/ 593904 w 2552812"/>
                <a:gd name="connsiteY246" fmla="*/ 2356226 h 2552808"/>
                <a:gd name="connsiteX247" fmla="*/ 559159 w 2552812"/>
                <a:gd name="connsiteY247" fmla="*/ 2331805 h 2552808"/>
                <a:gd name="connsiteX248" fmla="*/ 534771 w 2552812"/>
                <a:gd name="connsiteY248" fmla="*/ 2316128 h 2552808"/>
                <a:gd name="connsiteX249" fmla="*/ 517404 w 2552812"/>
                <a:gd name="connsiteY249" fmla="*/ 2302455 h 2552808"/>
                <a:gd name="connsiteX250" fmla="*/ 491684 w 2552812"/>
                <a:gd name="connsiteY250" fmla="*/ 2284377 h 2552808"/>
                <a:gd name="connsiteX251" fmla="*/ 462180 w 2552812"/>
                <a:gd name="connsiteY251" fmla="*/ 2258981 h 2552808"/>
                <a:gd name="connsiteX252" fmla="*/ 438312 w 2552812"/>
                <a:gd name="connsiteY252" fmla="*/ 2240191 h 2552808"/>
                <a:gd name="connsiteX253" fmla="*/ 419938 w 2552812"/>
                <a:gd name="connsiteY253" fmla="*/ 2222620 h 2552808"/>
                <a:gd name="connsiteX254" fmla="*/ 397770 w 2552812"/>
                <a:gd name="connsiteY254" fmla="*/ 2203538 h 2552808"/>
                <a:gd name="connsiteX255" fmla="*/ 374075 w 2552812"/>
                <a:gd name="connsiteY255" fmla="*/ 2178761 h 2552808"/>
                <a:gd name="connsiteX256" fmla="*/ 349270 w 2552812"/>
                <a:gd name="connsiteY256" fmla="*/ 2155039 h 2552808"/>
                <a:gd name="connsiteX257" fmla="*/ 330167 w 2552812"/>
                <a:gd name="connsiteY257" fmla="*/ 2132846 h 2552808"/>
                <a:gd name="connsiteX258" fmla="*/ 312618 w 2552812"/>
                <a:gd name="connsiteY258" fmla="*/ 2114496 h 2552808"/>
                <a:gd name="connsiteX259" fmla="*/ 293852 w 2552812"/>
                <a:gd name="connsiteY259" fmla="*/ 2090658 h 2552808"/>
                <a:gd name="connsiteX260" fmla="*/ 268431 w 2552812"/>
                <a:gd name="connsiteY260" fmla="*/ 2061126 h 2552808"/>
                <a:gd name="connsiteX261" fmla="*/ 250336 w 2552812"/>
                <a:gd name="connsiteY261" fmla="*/ 2035382 h 2552808"/>
                <a:gd name="connsiteX262" fmla="*/ 236682 w 2552812"/>
                <a:gd name="connsiteY262" fmla="*/ 2018037 h 2552808"/>
                <a:gd name="connsiteX263" fmla="*/ 221025 w 2552812"/>
                <a:gd name="connsiteY263" fmla="*/ 1993681 h 2552808"/>
                <a:gd name="connsiteX264" fmla="*/ 196582 w 2552812"/>
                <a:gd name="connsiteY264" fmla="*/ 1958906 h 2552808"/>
                <a:gd name="connsiteX265" fmla="*/ 181648 w 2552812"/>
                <a:gd name="connsiteY265" fmla="*/ 1932424 h 2552808"/>
                <a:gd name="connsiteX266" fmla="*/ 170414 w 2552812"/>
                <a:gd name="connsiteY266" fmla="*/ 1914948 h 2552808"/>
                <a:gd name="connsiteX267" fmla="*/ 155772 w 2552812"/>
                <a:gd name="connsiteY267" fmla="*/ 1886539 h 2552808"/>
                <a:gd name="connsiteX268" fmla="*/ 134508 w 2552812"/>
                <a:gd name="connsiteY268" fmla="*/ 1848832 h 2552808"/>
                <a:gd name="connsiteX269" fmla="*/ 124074 w 2552812"/>
                <a:gd name="connsiteY269" fmla="*/ 1825036 h 2552808"/>
                <a:gd name="connsiteX270" fmla="*/ 114269 w 2552812"/>
                <a:gd name="connsiteY270" fmla="*/ 1806014 h 2552808"/>
                <a:gd name="connsiteX271" fmla="*/ 99182 w 2552812"/>
                <a:gd name="connsiteY271" fmla="*/ 1768270 h 2552808"/>
                <a:gd name="connsiteX272" fmla="*/ 82996 w 2552812"/>
                <a:gd name="connsiteY272" fmla="*/ 1731358 h 2552808"/>
                <a:gd name="connsiteX273" fmla="*/ 76993 w 2552812"/>
                <a:gd name="connsiteY273" fmla="*/ 1712762 h 2552808"/>
                <a:gd name="connsiteX274" fmla="*/ 68702 w 2552812"/>
                <a:gd name="connsiteY274" fmla="*/ 1692021 h 2552808"/>
                <a:gd name="connsiteX275" fmla="*/ 53565 w 2552812"/>
                <a:gd name="connsiteY275" fmla="*/ 1640188 h 2552808"/>
                <a:gd name="connsiteX276" fmla="*/ 42832 w 2552812"/>
                <a:gd name="connsiteY276" fmla="*/ 1606939 h 2552808"/>
                <a:gd name="connsiteX277" fmla="*/ 39998 w 2552812"/>
                <a:gd name="connsiteY277" fmla="*/ 1593730 h 2552808"/>
                <a:gd name="connsiteX278" fmla="*/ 34165 w 2552812"/>
                <a:gd name="connsiteY278" fmla="*/ 1573756 h 2552808"/>
                <a:gd name="connsiteX279" fmla="*/ 22544 w 2552812"/>
                <a:gd name="connsiteY279" fmla="*/ 1512380 h 2552808"/>
                <a:gd name="connsiteX280" fmla="*/ 15405 w 2552812"/>
                <a:gd name="connsiteY280" fmla="*/ 1479107 h 2552808"/>
                <a:gd name="connsiteX281" fmla="*/ 14222 w 2552812"/>
                <a:gd name="connsiteY281" fmla="*/ 1468426 h 2552808"/>
                <a:gd name="connsiteX282" fmla="*/ 11113 w 2552812"/>
                <a:gd name="connsiteY282" fmla="*/ 1452006 h 2552808"/>
                <a:gd name="connsiteX283" fmla="*/ 5757 w 2552812"/>
                <a:gd name="connsiteY283" fmla="*/ 1392028 h 2552808"/>
                <a:gd name="connsiteX284" fmla="*/ 1280 w 2552812"/>
                <a:gd name="connsiteY284" fmla="*/ 1351616 h 2552808"/>
                <a:gd name="connsiteX285" fmla="*/ 1168 w 2552812"/>
                <a:gd name="connsiteY285" fmla="*/ 1340642 h 2552808"/>
                <a:gd name="connsiteX286" fmla="*/ 0 w 2552812"/>
                <a:gd name="connsiteY286" fmla="*/ 1327556 h 2552808"/>
                <a:gd name="connsiteX287" fmla="*/ 518 w 2552812"/>
                <a:gd name="connsiteY287" fmla="*/ 1276391 h 2552808"/>
                <a:gd name="connsiteX288" fmla="*/ 0 w 2552812"/>
                <a:gd name="connsiteY288" fmla="*/ 1225253 h 2552808"/>
                <a:gd name="connsiteX289" fmla="*/ 1168 w 2552812"/>
                <a:gd name="connsiteY289" fmla="*/ 1212173 h 2552808"/>
                <a:gd name="connsiteX290" fmla="*/ 1279 w 2552812"/>
                <a:gd name="connsiteY290" fmla="*/ 1201192 h 2552808"/>
                <a:gd name="connsiteX291" fmla="*/ 5760 w 2552812"/>
                <a:gd name="connsiteY291" fmla="*/ 1160756 h 2552808"/>
                <a:gd name="connsiteX292" fmla="*/ 11113 w 2552812"/>
                <a:gd name="connsiteY292" fmla="*/ 1100802 h 2552808"/>
                <a:gd name="connsiteX293" fmla="*/ 14221 w 2552812"/>
                <a:gd name="connsiteY293" fmla="*/ 1084389 h 2552808"/>
                <a:gd name="connsiteX294" fmla="*/ 15405 w 2552812"/>
                <a:gd name="connsiteY294" fmla="*/ 1073701 h 2552808"/>
                <a:gd name="connsiteX295" fmla="*/ 22548 w 2552812"/>
                <a:gd name="connsiteY295" fmla="*/ 1040408 h 2552808"/>
                <a:gd name="connsiteX296" fmla="*/ 34165 w 2552812"/>
                <a:gd name="connsiteY296" fmla="*/ 979052 h 2552808"/>
                <a:gd name="connsiteX297" fmla="*/ 39996 w 2552812"/>
                <a:gd name="connsiteY297" fmla="*/ 959085 h 2552808"/>
                <a:gd name="connsiteX298" fmla="*/ 42832 w 2552812"/>
                <a:gd name="connsiteY298" fmla="*/ 945869 h 2552808"/>
                <a:gd name="connsiteX299" fmla="*/ 53570 w 2552812"/>
                <a:gd name="connsiteY299" fmla="*/ 912604 h 2552808"/>
                <a:gd name="connsiteX300" fmla="*/ 68702 w 2552812"/>
                <a:gd name="connsiteY300" fmla="*/ 860787 h 2552808"/>
                <a:gd name="connsiteX301" fmla="*/ 76991 w 2552812"/>
                <a:gd name="connsiteY301" fmla="*/ 840053 h 2552808"/>
                <a:gd name="connsiteX302" fmla="*/ 82996 w 2552812"/>
                <a:gd name="connsiteY302" fmla="*/ 821450 h 2552808"/>
                <a:gd name="connsiteX303" fmla="*/ 99187 w 2552812"/>
                <a:gd name="connsiteY303" fmla="*/ 784525 h 2552808"/>
                <a:gd name="connsiteX304" fmla="*/ 114270 w 2552812"/>
                <a:gd name="connsiteY304" fmla="*/ 746795 h 2552808"/>
                <a:gd name="connsiteX305" fmla="*/ 124071 w 2552812"/>
                <a:gd name="connsiteY305" fmla="*/ 727779 h 2552808"/>
                <a:gd name="connsiteX306" fmla="*/ 134508 w 2552812"/>
                <a:gd name="connsiteY306" fmla="*/ 703976 h 2552808"/>
                <a:gd name="connsiteX307" fmla="*/ 155777 w 2552812"/>
                <a:gd name="connsiteY307" fmla="*/ 666259 h 2552808"/>
                <a:gd name="connsiteX308" fmla="*/ 170414 w 2552812"/>
                <a:gd name="connsiteY308" fmla="*/ 637860 h 2552808"/>
                <a:gd name="connsiteX309" fmla="*/ 181645 w 2552812"/>
                <a:gd name="connsiteY309" fmla="*/ 620390 h 2552808"/>
                <a:gd name="connsiteX310" fmla="*/ 196582 w 2552812"/>
                <a:gd name="connsiteY310" fmla="*/ 593903 h 2552808"/>
                <a:gd name="connsiteX311" fmla="*/ 221030 w 2552812"/>
                <a:gd name="connsiteY311" fmla="*/ 559119 h 2552808"/>
                <a:gd name="connsiteX312" fmla="*/ 236682 w 2552812"/>
                <a:gd name="connsiteY312" fmla="*/ 534771 h 2552808"/>
                <a:gd name="connsiteX313" fmla="*/ 250332 w 2552812"/>
                <a:gd name="connsiteY313" fmla="*/ 517432 h 2552808"/>
                <a:gd name="connsiteX314" fmla="*/ 268431 w 2552812"/>
                <a:gd name="connsiteY314" fmla="*/ 491682 h 2552808"/>
                <a:gd name="connsiteX315" fmla="*/ 293858 w 2552812"/>
                <a:gd name="connsiteY315" fmla="*/ 462143 h 2552808"/>
                <a:gd name="connsiteX316" fmla="*/ 312619 w 2552812"/>
                <a:gd name="connsiteY316" fmla="*/ 438312 h 2552808"/>
                <a:gd name="connsiteX317" fmla="*/ 330163 w 2552812"/>
                <a:gd name="connsiteY317" fmla="*/ 419967 h 2552808"/>
                <a:gd name="connsiteX318" fmla="*/ 349270 w 2552812"/>
                <a:gd name="connsiteY318" fmla="*/ 397769 h 2552808"/>
                <a:gd name="connsiteX319" fmla="*/ 374081 w 2552812"/>
                <a:gd name="connsiteY319" fmla="*/ 374042 h 2552808"/>
                <a:gd name="connsiteX320" fmla="*/ 397771 w 2552812"/>
                <a:gd name="connsiteY320" fmla="*/ 349270 h 2552808"/>
                <a:gd name="connsiteX321" fmla="*/ 419934 w 2552812"/>
                <a:gd name="connsiteY321" fmla="*/ 330192 h 2552808"/>
                <a:gd name="connsiteX322" fmla="*/ 438312 w 2552812"/>
                <a:gd name="connsiteY322" fmla="*/ 312617 h 2552808"/>
                <a:gd name="connsiteX323" fmla="*/ 462185 w 2552812"/>
                <a:gd name="connsiteY323" fmla="*/ 293823 h 2552808"/>
                <a:gd name="connsiteX324" fmla="*/ 491684 w 2552812"/>
                <a:gd name="connsiteY324" fmla="*/ 268431 h 2552808"/>
                <a:gd name="connsiteX325" fmla="*/ 517400 w 2552812"/>
                <a:gd name="connsiteY325" fmla="*/ 250356 h 2552808"/>
                <a:gd name="connsiteX326" fmla="*/ 534771 w 2552812"/>
                <a:gd name="connsiteY326" fmla="*/ 236681 h 2552808"/>
                <a:gd name="connsiteX327" fmla="*/ 559164 w 2552812"/>
                <a:gd name="connsiteY327" fmla="*/ 221001 h 2552808"/>
                <a:gd name="connsiteX328" fmla="*/ 593904 w 2552812"/>
                <a:gd name="connsiteY328" fmla="*/ 196582 h 2552808"/>
                <a:gd name="connsiteX329" fmla="*/ 620360 w 2552812"/>
                <a:gd name="connsiteY329" fmla="*/ 181663 h 2552808"/>
                <a:gd name="connsiteX330" fmla="*/ 637861 w 2552812"/>
                <a:gd name="connsiteY330" fmla="*/ 170413 h 2552808"/>
                <a:gd name="connsiteX331" fmla="*/ 666308 w 2552812"/>
                <a:gd name="connsiteY331" fmla="*/ 155752 h 2552808"/>
                <a:gd name="connsiteX332" fmla="*/ 703979 w 2552812"/>
                <a:gd name="connsiteY332" fmla="*/ 134508 h 2552808"/>
                <a:gd name="connsiteX333" fmla="*/ 727753 w 2552812"/>
                <a:gd name="connsiteY333" fmla="*/ 124083 h 2552808"/>
                <a:gd name="connsiteX334" fmla="*/ 746795 w 2552812"/>
                <a:gd name="connsiteY334" fmla="*/ 114269 h 2552808"/>
                <a:gd name="connsiteX335" fmla="*/ 784575 w 2552812"/>
                <a:gd name="connsiteY335" fmla="*/ 99167 h 2552808"/>
                <a:gd name="connsiteX336" fmla="*/ 821452 w 2552812"/>
                <a:gd name="connsiteY336" fmla="*/ 82996 h 2552808"/>
                <a:gd name="connsiteX337" fmla="*/ 840032 w 2552812"/>
                <a:gd name="connsiteY337" fmla="*/ 76998 h 2552808"/>
                <a:gd name="connsiteX338" fmla="*/ 860787 w 2552812"/>
                <a:gd name="connsiteY338" fmla="*/ 68701 h 2552808"/>
                <a:gd name="connsiteX339" fmla="*/ 912653 w 2552812"/>
                <a:gd name="connsiteY339" fmla="*/ 53555 h 2552808"/>
                <a:gd name="connsiteX340" fmla="*/ 945871 w 2552812"/>
                <a:gd name="connsiteY340" fmla="*/ 42832 h 2552808"/>
                <a:gd name="connsiteX341" fmla="*/ 961777 w 2552812"/>
                <a:gd name="connsiteY341" fmla="*/ 39209 h 2552808"/>
                <a:gd name="connsiteX342" fmla="*/ 979052 w 2552812"/>
                <a:gd name="connsiteY342" fmla="*/ 34165 h 2552808"/>
                <a:gd name="connsiteX343" fmla="*/ 1007972 w 2552812"/>
                <a:gd name="connsiteY343" fmla="*/ 28689 h 2552808"/>
                <a:gd name="connsiteX344" fmla="*/ 1041747 w 2552812"/>
                <a:gd name="connsiteY344" fmla="*/ 20997 h 2552808"/>
                <a:gd name="connsiteX345" fmla="*/ 1074035 w 2552812"/>
                <a:gd name="connsiteY345" fmla="*/ 16181 h 2552808"/>
                <a:gd name="connsiteX346" fmla="*/ 1100803 w 2552812"/>
                <a:gd name="connsiteY346" fmla="*/ 11113 h 2552808"/>
                <a:gd name="connsiteX347" fmla="*/ 1118764 w 2552812"/>
                <a:gd name="connsiteY347" fmla="*/ 9509 h 2552808"/>
                <a:gd name="connsiteX348" fmla="*/ 1137541 w 2552812"/>
                <a:gd name="connsiteY348" fmla="*/ 6708 h 2552808"/>
                <a:gd name="connsiteX349" fmla="*/ 1158361 w 2552812"/>
                <a:gd name="connsiteY349" fmla="*/ 5973 h 255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</a:cxnLst>
              <a:rect l="l" t="t" r="r" b="b"/>
              <a:pathLst>
                <a:path w="2552812" h="2552808">
                  <a:moveTo>
                    <a:pt x="1276406" y="1416391"/>
                  </a:moveTo>
                  <a:lnTo>
                    <a:pt x="450892" y="1893001"/>
                  </a:lnTo>
                  <a:lnTo>
                    <a:pt x="460518" y="1907439"/>
                  </a:lnTo>
                  <a:lnTo>
                    <a:pt x="530851" y="1985402"/>
                  </a:lnTo>
                  <a:lnTo>
                    <a:pt x="596153" y="2052808"/>
                  </a:lnTo>
                  <a:lnTo>
                    <a:pt x="612489" y="2066497"/>
                  </a:lnTo>
                  <a:lnTo>
                    <a:pt x="752955" y="2166004"/>
                  </a:lnTo>
                  <a:lnTo>
                    <a:pt x="780039" y="2181340"/>
                  </a:lnTo>
                  <a:lnTo>
                    <a:pt x="829427" y="2206866"/>
                  </a:lnTo>
                  <a:lnTo>
                    <a:pt x="868298" y="2224475"/>
                  </a:lnTo>
                  <a:lnTo>
                    <a:pt x="913405" y="2242696"/>
                  </a:lnTo>
                  <a:lnTo>
                    <a:pt x="958962" y="2258613"/>
                  </a:lnTo>
                  <a:lnTo>
                    <a:pt x="999806" y="2270868"/>
                  </a:lnTo>
                  <a:lnTo>
                    <a:pt x="1050074" y="2283560"/>
                  </a:lnTo>
                  <a:lnTo>
                    <a:pt x="1089330" y="2291515"/>
                  </a:lnTo>
                  <a:lnTo>
                    <a:pt x="1140876" y="2299762"/>
                  </a:lnTo>
                  <a:lnTo>
                    <a:pt x="1181905" y="2304263"/>
                  </a:lnTo>
                  <a:lnTo>
                    <a:pt x="1231283" y="2307717"/>
                  </a:lnTo>
                  <a:lnTo>
                    <a:pt x="1276406" y="2308592"/>
                  </a:lnTo>
                  <a:lnTo>
                    <a:pt x="1321529" y="2307717"/>
                  </a:lnTo>
                  <a:lnTo>
                    <a:pt x="1370907" y="2304263"/>
                  </a:lnTo>
                  <a:lnTo>
                    <a:pt x="1411936" y="2299762"/>
                  </a:lnTo>
                  <a:lnTo>
                    <a:pt x="1463482" y="2291515"/>
                  </a:lnTo>
                  <a:lnTo>
                    <a:pt x="1502738" y="2283560"/>
                  </a:lnTo>
                  <a:lnTo>
                    <a:pt x="1553007" y="2270868"/>
                  </a:lnTo>
                  <a:lnTo>
                    <a:pt x="1593850" y="2258613"/>
                  </a:lnTo>
                  <a:lnTo>
                    <a:pt x="1639407" y="2242696"/>
                  </a:lnTo>
                  <a:lnTo>
                    <a:pt x="1684514" y="2224475"/>
                  </a:lnTo>
                  <a:lnTo>
                    <a:pt x="1723386" y="2206865"/>
                  </a:lnTo>
                  <a:lnTo>
                    <a:pt x="1772772" y="2181341"/>
                  </a:lnTo>
                  <a:lnTo>
                    <a:pt x="1799857" y="2166004"/>
                  </a:lnTo>
                  <a:lnTo>
                    <a:pt x="1940322" y="2066498"/>
                  </a:lnTo>
                  <a:lnTo>
                    <a:pt x="1956660" y="2052807"/>
                  </a:lnTo>
                  <a:lnTo>
                    <a:pt x="2021959" y="1985404"/>
                  </a:lnTo>
                  <a:lnTo>
                    <a:pt x="2092294" y="1907438"/>
                  </a:lnTo>
                  <a:lnTo>
                    <a:pt x="2101920" y="1893001"/>
                  </a:lnTo>
                  <a:close/>
                  <a:moveTo>
                    <a:pt x="327552" y="868571"/>
                  </a:moveTo>
                  <a:lnTo>
                    <a:pt x="318161" y="893150"/>
                  </a:lnTo>
                  <a:lnTo>
                    <a:pt x="294978" y="954854"/>
                  </a:lnTo>
                  <a:lnTo>
                    <a:pt x="282345" y="999411"/>
                  </a:lnTo>
                  <a:lnTo>
                    <a:pt x="270038" y="1044530"/>
                  </a:lnTo>
                  <a:lnTo>
                    <a:pt x="260472" y="1094958"/>
                  </a:lnTo>
                  <a:lnTo>
                    <a:pt x="253227" y="1136208"/>
                  </a:lnTo>
                  <a:lnTo>
                    <a:pt x="248272" y="1186476"/>
                  </a:lnTo>
                  <a:lnTo>
                    <a:pt x="244726" y="1229470"/>
                  </a:lnTo>
                  <a:lnTo>
                    <a:pt x="244333" y="1276404"/>
                  </a:lnTo>
                  <a:lnTo>
                    <a:pt x="244726" y="1323337"/>
                  </a:lnTo>
                  <a:lnTo>
                    <a:pt x="248272" y="1366331"/>
                  </a:lnTo>
                  <a:lnTo>
                    <a:pt x="253227" y="1416599"/>
                  </a:lnTo>
                  <a:lnTo>
                    <a:pt x="260472" y="1457850"/>
                  </a:lnTo>
                  <a:lnTo>
                    <a:pt x="270038" y="1508277"/>
                  </a:lnTo>
                  <a:lnTo>
                    <a:pt x="282345" y="1553398"/>
                  </a:lnTo>
                  <a:lnTo>
                    <a:pt x="294978" y="1597953"/>
                  </a:lnTo>
                  <a:lnTo>
                    <a:pt x="318162" y="1659660"/>
                  </a:lnTo>
                  <a:lnTo>
                    <a:pt x="327552" y="1684236"/>
                  </a:lnTo>
                  <a:lnTo>
                    <a:pt x="1033940" y="1276404"/>
                  </a:lnTo>
                  <a:close/>
                  <a:moveTo>
                    <a:pt x="2225260" y="868571"/>
                  </a:moveTo>
                  <a:lnTo>
                    <a:pt x="1518872" y="1276404"/>
                  </a:lnTo>
                  <a:lnTo>
                    <a:pt x="2225260" y="1684236"/>
                  </a:lnTo>
                  <a:lnTo>
                    <a:pt x="2234644" y="1659676"/>
                  </a:lnTo>
                  <a:lnTo>
                    <a:pt x="2257834" y="1597953"/>
                  </a:lnTo>
                  <a:lnTo>
                    <a:pt x="2270465" y="1553405"/>
                  </a:lnTo>
                  <a:lnTo>
                    <a:pt x="2282774" y="1508276"/>
                  </a:lnTo>
                  <a:lnTo>
                    <a:pt x="2292339" y="1457855"/>
                  </a:lnTo>
                  <a:lnTo>
                    <a:pt x="2299585" y="1416598"/>
                  </a:lnTo>
                  <a:lnTo>
                    <a:pt x="2304540" y="1366334"/>
                  </a:lnTo>
                  <a:lnTo>
                    <a:pt x="2308086" y="1323337"/>
                  </a:lnTo>
                  <a:lnTo>
                    <a:pt x="2308479" y="1276404"/>
                  </a:lnTo>
                  <a:lnTo>
                    <a:pt x="2308086" y="1229470"/>
                  </a:lnTo>
                  <a:lnTo>
                    <a:pt x="2304540" y="1186473"/>
                  </a:lnTo>
                  <a:lnTo>
                    <a:pt x="2299585" y="1136209"/>
                  </a:lnTo>
                  <a:lnTo>
                    <a:pt x="2292339" y="1094952"/>
                  </a:lnTo>
                  <a:lnTo>
                    <a:pt x="2282774" y="1044531"/>
                  </a:lnTo>
                  <a:lnTo>
                    <a:pt x="2270465" y="999404"/>
                  </a:lnTo>
                  <a:lnTo>
                    <a:pt x="2257834" y="954854"/>
                  </a:lnTo>
                  <a:lnTo>
                    <a:pt x="2234645" y="893134"/>
                  </a:lnTo>
                  <a:close/>
                  <a:moveTo>
                    <a:pt x="1267031" y="244397"/>
                  </a:moveTo>
                  <a:lnTo>
                    <a:pt x="1234829" y="245022"/>
                  </a:lnTo>
                  <a:lnTo>
                    <a:pt x="1154966" y="251499"/>
                  </a:lnTo>
                  <a:lnTo>
                    <a:pt x="1129809" y="254259"/>
                  </a:lnTo>
                  <a:lnTo>
                    <a:pt x="1023352" y="274942"/>
                  </a:lnTo>
                  <a:lnTo>
                    <a:pt x="922362" y="306493"/>
                  </a:lnTo>
                  <a:lnTo>
                    <a:pt x="890951" y="319182"/>
                  </a:lnTo>
                  <a:lnTo>
                    <a:pt x="825693" y="347871"/>
                  </a:lnTo>
                  <a:lnTo>
                    <a:pt x="786546" y="368104"/>
                  </a:lnTo>
                  <a:lnTo>
                    <a:pt x="746445" y="391415"/>
                  </a:lnTo>
                  <a:lnTo>
                    <a:pt x="606787" y="490350"/>
                  </a:lnTo>
                  <a:lnTo>
                    <a:pt x="592181" y="504099"/>
                  </a:lnTo>
                  <a:lnTo>
                    <a:pt x="488717" y="610896"/>
                  </a:lnTo>
                  <a:lnTo>
                    <a:pt x="463577" y="640780"/>
                  </a:lnTo>
                  <a:lnTo>
                    <a:pt x="450892" y="659807"/>
                  </a:lnTo>
                  <a:lnTo>
                    <a:pt x="1276406" y="1136416"/>
                  </a:lnTo>
                  <a:lnTo>
                    <a:pt x="2101920" y="659806"/>
                  </a:lnTo>
                  <a:lnTo>
                    <a:pt x="2092294" y="645368"/>
                  </a:lnTo>
                  <a:lnTo>
                    <a:pt x="2021960" y="567404"/>
                  </a:lnTo>
                  <a:lnTo>
                    <a:pt x="1956660" y="500000"/>
                  </a:lnTo>
                  <a:lnTo>
                    <a:pt x="1940323" y="486310"/>
                  </a:lnTo>
                  <a:lnTo>
                    <a:pt x="1799858" y="386803"/>
                  </a:lnTo>
                  <a:lnTo>
                    <a:pt x="1780204" y="375675"/>
                  </a:lnTo>
                  <a:lnTo>
                    <a:pt x="1665607" y="319767"/>
                  </a:lnTo>
                  <a:lnTo>
                    <a:pt x="1661514" y="317913"/>
                  </a:lnTo>
                  <a:lnTo>
                    <a:pt x="1544040" y="279675"/>
                  </a:lnTo>
                  <a:lnTo>
                    <a:pt x="1510593" y="271230"/>
                  </a:lnTo>
                  <a:lnTo>
                    <a:pt x="1392366" y="250045"/>
                  </a:lnTo>
                  <a:lnTo>
                    <a:pt x="1378202" y="249055"/>
                  </a:lnTo>
                  <a:close/>
                  <a:moveTo>
                    <a:pt x="1225253" y="0"/>
                  </a:moveTo>
                  <a:lnTo>
                    <a:pt x="1304757" y="805"/>
                  </a:lnTo>
                  <a:lnTo>
                    <a:pt x="1327559" y="0"/>
                  </a:lnTo>
                  <a:lnTo>
                    <a:pt x="1342378" y="1186"/>
                  </a:lnTo>
                  <a:lnTo>
                    <a:pt x="1351617" y="1279"/>
                  </a:lnTo>
                  <a:lnTo>
                    <a:pt x="1372601" y="3604"/>
                  </a:lnTo>
                  <a:lnTo>
                    <a:pt x="1428857" y="8106"/>
                  </a:lnTo>
                  <a:lnTo>
                    <a:pt x="1463302" y="13654"/>
                  </a:lnTo>
                  <a:lnTo>
                    <a:pt x="1479108" y="15405"/>
                  </a:lnTo>
                  <a:lnTo>
                    <a:pt x="1493961" y="18592"/>
                  </a:lnTo>
                  <a:lnTo>
                    <a:pt x="1528470" y="24150"/>
                  </a:lnTo>
                  <a:lnTo>
                    <a:pt x="1592336" y="39698"/>
                  </a:lnTo>
                  <a:lnTo>
                    <a:pt x="1606941" y="42832"/>
                  </a:lnTo>
                  <a:lnTo>
                    <a:pt x="1612259" y="44549"/>
                  </a:lnTo>
                  <a:lnTo>
                    <a:pt x="1625976" y="47888"/>
                  </a:lnTo>
                  <a:cubicBezTo>
                    <a:pt x="1658080" y="57056"/>
                    <a:pt x="1689763" y="67466"/>
                    <a:pt x="1720954" y="79077"/>
                  </a:cubicBezTo>
                  <a:lnTo>
                    <a:pt x="1724933" y="80921"/>
                  </a:lnTo>
                  <a:lnTo>
                    <a:pt x="1731360" y="82996"/>
                  </a:lnTo>
                  <a:cubicBezTo>
                    <a:pt x="1771701" y="98319"/>
                    <a:pt x="1810884" y="115533"/>
                    <a:pt x="1848834" y="134508"/>
                  </a:cubicBezTo>
                  <a:lnTo>
                    <a:pt x="1887156" y="156119"/>
                  </a:lnTo>
                  <a:lnTo>
                    <a:pt x="1901638" y="162832"/>
                  </a:lnTo>
                  <a:lnTo>
                    <a:pt x="1915546" y="172129"/>
                  </a:lnTo>
                  <a:lnTo>
                    <a:pt x="1958908" y="196582"/>
                  </a:lnTo>
                  <a:cubicBezTo>
                    <a:pt x="1994315" y="218946"/>
                    <a:pt x="2028414" y="242940"/>
                    <a:pt x="2061128" y="268431"/>
                  </a:cubicBezTo>
                  <a:lnTo>
                    <a:pt x="2066396" y="272965"/>
                  </a:lnTo>
                  <a:lnTo>
                    <a:pt x="2067149" y="273469"/>
                  </a:lnTo>
                  <a:lnTo>
                    <a:pt x="2069497" y="275634"/>
                  </a:lnTo>
                  <a:lnTo>
                    <a:pt x="2155041" y="349270"/>
                  </a:lnTo>
                  <a:lnTo>
                    <a:pt x="2197875" y="394060"/>
                  </a:lnTo>
                  <a:lnTo>
                    <a:pt x="2214112" y="409038"/>
                  </a:lnTo>
                  <a:lnTo>
                    <a:pt x="2223110" y="420448"/>
                  </a:lnTo>
                  <a:lnTo>
                    <a:pt x="2240193" y="438312"/>
                  </a:lnTo>
                  <a:cubicBezTo>
                    <a:pt x="2267067" y="469272"/>
                    <a:pt x="2292404" y="501469"/>
                    <a:pt x="2316130" y="534771"/>
                  </a:cubicBezTo>
                  <a:lnTo>
                    <a:pt x="2328744" y="554394"/>
                  </a:lnTo>
                  <a:lnTo>
                    <a:pt x="2339154" y="567593"/>
                  </a:lnTo>
                  <a:lnTo>
                    <a:pt x="2351385" y="589614"/>
                  </a:lnTo>
                  <a:lnTo>
                    <a:pt x="2382398" y="637860"/>
                  </a:lnTo>
                  <a:lnTo>
                    <a:pt x="2436721" y="743261"/>
                  </a:lnTo>
                  <a:lnTo>
                    <a:pt x="2438901" y="747186"/>
                  </a:lnTo>
                  <a:cubicBezTo>
                    <a:pt x="2453231" y="778763"/>
                    <a:pt x="2466365" y="811136"/>
                    <a:pt x="2478235" y="844263"/>
                  </a:cubicBezTo>
                  <a:lnTo>
                    <a:pt x="2480850" y="852631"/>
                  </a:lnTo>
                  <a:lnTo>
                    <a:pt x="2484110" y="860787"/>
                  </a:lnTo>
                  <a:lnTo>
                    <a:pt x="2494302" y="895687"/>
                  </a:lnTo>
                  <a:lnTo>
                    <a:pt x="2509980" y="945869"/>
                  </a:lnTo>
                  <a:lnTo>
                    <a:pt x="2512816" y="959085"/>
                  </a:lnTo>
                  <a:lnTo>
                    <a:pt x="2518647" y="979052"/>
                  </a:lnTo>
                  <a:lnTo>
                    <a:pt x="2530264" y="1040410"/>
                  </a:lnTo>
                  <a:lnTo>
                    <a:pt x="2537407" y="1073701"/>
                  </a:lnTo>
                  <a:lnTo>
                    <a:pt x="2538591" y="1084388"/>
                  </a:lnTo>
                  <a:lnTo>
                    <a:pt x="2541699" y="1100802"/>
                  </a:lnTo>
                  <a:lnTo>
                    <a:pt x="2547053" y="1160758"/>
                  </a:lnTo>
                  <a:lnTo>
                    <a:pt x="2551533" y="1201192"/>
                  </a:lnTo>
                  <a:lnTo>
                    <a:pt x="2551644" y="1212173"/>
                  </a:lnTo>
                  <a:lnTo>
                    <a:pt x="2552812" y="1225253"/>
                  </a:lnTo>
                  <a:lnTo>
                    <a:pt x="2552294" y="1276393"/>
                  </a:lnTo>
                  <a:lnTo>
                    <a:pt x="2552812" y="1327556"/>
                  </a:lnTo>
                  <a:lnTo>
                    <a:pt x="2551644" y="1340641"/>
                  </a:lnTo>
                  <a:lnTo>
                    <a:pt x="2551533" y="1351616"/>
                  </a:lnTo>
                  <a:lnTo>
                    <a:pt x="2547055" y="1392030"/>
                  </a:lnTo>
                  <a:lnTo>
                    <a:pt x="2541699" y="1452006"/>
                  </a:lnTo>
                  <a:lnTo>
                    <a:pt x="2538590" y="1468426"/>
                  </a:lnTo>
                  <a:lnTo>
                    <a:pt x="2537407" y="1479107"/>
                  </a:lnTo>
                  <a:lnTo>
                    <a:pt x="2530268" y="1512380"/>
                  </a:lnTo>
                  <a:lnTo>
                    <a:pt x="2518647" y="1573756"/>
                  </a:lnTo>
                  <a:lnTo>
                    <a:pt x="2512814" y="1593730"/>
                  </a:lnTo>
                  <a:lnTo>
                    <a:pt x="2509980" y="1606939"/>
                  </a:lnTo>
                  <a:lnTo>
                    <a:pt x="2499247" y="1640188"/>
                  </a:lnTo>
                  <a:lnTo>
                    <a:pt x="2484110" y="1692021"/>
                  </a:lnTo>
                  <a:lnTo>
                    <a:pt x="2475819" y="1712762"/>
                  </a:lnTo>
                  <a:lnTo>
                    <a:pt x="2469816" y="1731358"/>
                  </a:lnTo>
                  <a:lnTo>
                    <a:pt x="2453630" y="1768270"/>
                  </a:lnTo>
                  <a:lnTo>
                    <a:pt x="2438543" y="1806014"/>
                  </a:lnTo>
                  <a:lnTo>
                    <a:pt x="2428738" y="1825036"/>
                  </a:lnTo>
                  <a:lnTo>
                    <a:pt x="2418304" y="1848832"/>
                  </a:lnTo>
                  <a:lnTo>
                    <a:pt x="2397040" y="1886538"/>
                  </a:lnTo>
                  <a:lnTo>
                    <a:pt x="2382398" y="1914948"/>
                  </a:lnTo>
                  <a:lnTo>
                    <a:pt x="2371163" y="1932425"/>
                  </a:lnTo>
                  <a:lnTo>
                    <a:pt x="2356230" y="1958906"/>
                  </a:lnTo>
                  <a:lnTo>
                    <a:pt x="2331788" y="1993680"/>
                  </a:lnTo>
                  <a:lnTo>
                    <a:pt x="2316130" y="2018037"/>
                  </a:lnTo>
                  <a:lnTo>
                    <a:pt x="2302476" y="2035382"/>
                  </a:lnTo>
                  <a:lnTo>
                    <a:pt x="2284381" y="2061126"/>
                  </a:lnTo>
                  <a:lnTo>
                    <a:pt x="2258960" y="2090658"/>
                  </a:lnTo>
                  <a:lnTo>
                    <a:pt x="2240194" y="2114496"/>
                  </a:lnTo>
                  <a:lnTo>
                    <a:pt x="2222645" y="2132847"/>
                  </a:lnTo>
                  <a:lnTo>
                    <a:pt x="2203542" y="2155039"/>
                  </a:lnTo>
                  <a:lnTo>
                    <a:pt x="2178737" y="2178760"/>
                  </a:lnTo>
                  <a:lnTo>
                    <a:pt x="2155042" y="2203538"/>
                  </a:lnTo>
                  <a:lnTo>
                    <a:pt x="2132873" y="2222621"/>
                  </a:lnTo>
                  <a:lnTo>
                    <a:pt x="2114500" y="2240191"/>
                  </a:lnTo>
                  <a:lnTo>
                    <a:pt x="2090633" y="2258980"/>
                  </a:lnTo>
                  <a:lnTo>
                    <a:pt x="2061128" y="2284377"/>
                  </a:lnTo>
                  <a:lnTo>
                    <a:pt x="2035408" y="2302455"/>
                  </a:lnTo>
                  <a:lnTo>
                    <a:pt x="2018041" y="2316128"/>
                  </a:lnTo>
                  <a:lnTo>
                    <a:pt x="1993653" y="2331804"/>
                  </a:lnTo>
                  <a:lnTo>
                    <a:pt x="1958908" y="2356226"/>
                  </a:lnTo>
                  <a:lnTo>
                    <a:pt x="1932449" y="2371147"/>
                  </a:lnTo>
                  <a:lnTo>
                    <a:pt x="1914951" y="2382395"/>
                  </a:lnTo>
                  <a:lnTo>
                    <a:pt x="1886510" y="2397054"/>
                  </a:lnTo>
                  <a:lnTo>
                    <a:pt x="1848834" y="2418300"/>
                  </a:lnTo>
                  <a:lnTo>
                    <a:pt x="1825056" y="2428727"/>
                  </a:lnTo>
                  <a:lnTo>
                    <a:pt x="1806017" y="2438539"/>
                  </a:lnTo>
                  <a:lnTo>
                    <a:pt x="1768242" y="2453639"/>
                  </a:lnTo>
                  <a:lnTo>
                    <a:pt x="1731360" y="2469812"/>
                  </a:lnTo>
                  <a:lnTo>
                    <a:pt x="1712778" y="2475811"/>
                  </a:lnTo>
                  <a:lnTo>
                    <a:pt x="1692024" y="2484107"/>
                  </a:lnTo>
                  <a:lnTo>
                    <a:pt x="1640163" y="2499252"/>
                  </a:lnTo>
                  <a:lnTo>
                    <a:pt x="1606941" y="2509976"/>
                  </a:lnTo>
                  <a:lnTo>
                    <a:pt x="1593740" y="2512809"/>
                  </a:lnTo>
                  <a:lnTo>
                    <a:pt x="1573760" y="2518644"/>
                  </a:lnTo>
                  <a:lnTo>
                    <a:pt x="1512365" y="2530268"/>
                  </a:lnTo>
                  <a:lnTo>
                    <a:pt x="1479109" y="2537403"/>
                  </a:lnTo>
                  <a:lnTo>
                    <a:pt x="1468432" y="2538586"/>
                  </a:lnTo>
                  <a:lnTo>
                    <a:pt x="1452009" y="2541695"/>
                  </a:lnTo>
                  <a:lnTo>
                    <a:pt x="1392027" y="2547052"/>
                  </a:lnTo>
                  <a:lnTo>
                    <a:pt x="1351617" y="2551529"/>
                  </a:lnTo>
                  <a:lnTo>
                    <a:pt x="1340642" y="2551640"/>
                  </a:lnTo>
                  <a:lnTo>
                    <a:pt x="1327558" y="2552808"/>
                  </a:lnTo>
                  <a:lnTo>
                    <a:pt x="1276406" y="2552290"/>
                  </a:lnTo>
                  <a:lnTo>
                    <a:pt x="1225253" y="2552808"/>
                  </a:lnTo>
                  <a:lnTo>
                    <a:pt x="1212170" y="2551640"/>
                  </a:lnTo>
                  <a:lnTo>
                    <a:pt x="1201195" y="2551529"/>
                  </a:lnTo>
                  <a:lnTo>
                    <a:pt x="1160785" y="2547052"/>
                  </a:lnTo>
                  <a:lnTo>
                    <a:pt x="1100803" y="2541695"/>
                  </a:lnTo>
                  <a:lnTo>
                    <a:pt x="1084380" y="2538586"/>
                  </a:lnTo>
                  <a:lnTo>
                    <a:pt x="1073703" y="2537403"/>
                  </a:lnTo>
                  <a:lnTo>
                    <a:pt x="1040447" y="2530268"/>
                  </a:lnTo>
                  <a:lnTo>
                    <a:pt x="979052" y="2518644"/>
                  </a:lnTo>
                  <a:lnTo>
                    <a:pt x="959072" y="2512809"/>
                  </a:lnTo>
                  <a:lnTo>
                    <a:pt x="945871" y="2509976"/>
                  </a:lnTo>
                  <a:lnTo>
                    <a:pt x="912649" y="2499252"/>
                  </a:lnTo>
                  <a:lnTo>
                    <a:pt x="860788" y="2484107"/>
                  </a:lnTo>
                  <a:lnTo>
                    <a:pt x="840034" y="2475811"/>
                  </a:lnTo>
                  <a:lnTo>
                    <a:pt x="821452" y="2469812"/>
                  </a:lnTo>
                  <a:lnTo>
                    <a:pt x="784570" y="2453640"/>
                  </a:lnTo>
                  <a:lnTo>
                    <a:pt x="746795" y="2438539"/>
                  </a:lnTo>
                  <a:lnTo>
                    <a:pt x="727755" y="2428726"/>
                  </a:lnTo>
                  <a:lnTo>
                    <a:pt x="703978" y="2418300"/>
                  </a:lnTo>
                  <a:lnTo>
                    <a:pt x="666303" y="2397054"/>
                  </a:lnTo>
                  <a:lnTo>
                    <a:pt x="637861" y="2382395"/>
                  </a:lnTo>
                  <a:lnTo>
                    <a:pt x="620363" y="2371147"/>
                  </a:lnTo>
                  <a:lnTo>
                    <a:pt x="593904" y="2356226"/>
                  </a:lnTo>
                  <a:lnTo>
                    <a:pt x="559159" y="2331805"/>
                  </a:lnTo>
                  <a:lnTo>
                    <a:pt x="534771" y="2316128"/>
                  </a:lnTo>
                  <a:lnTo>
                    <a:pt x="517404" y="2302455"/>
                  </a:lnTo>
                  <a:lnTo>
                    <a:pt x="491684" y="2284377"/>
                  </a:lnTo>
                  <a:lnTo>
                    <a:pt x="462180" y="2258981"/>
                  </a:lnTo>
                  <a:lnTo>
                    <a:pt x="438312" y="2240191"/>
                  </a:lnTo>
                  <a:lnTo>
                    <a:pt x="419938" y="2222620"/>
                  </a:lnTo>
                  <a:lnTo>
                    <a:pt x="397770" y="2203538"/>
                  </a:lnTo>
                  <a:lnTo>
                    <a:pt x="374075" y="2178761"/>
                  </a:lnTo>
                  <a:lnTo>
                    <a:pt x="349270" y="2155039"/>
                  </a:lnTo>
                  <a:lnTo>
                    <a:pt x="330167" y="2132846"/>
                  </a:lnTo>
                  <a:lnTo>
                    <a:pt x="312618" y="2114496"/>
                  </a:lnTo>
                  <a:lnTo>
                    <a:pt x="293852" y="2090658"/>
                  </a:lnTo>
                  <a:lnTo>
                    <a:pt x="268431" y="2061126"/>
                  </a:lnTo>
                  <a:lnTo>
                    <a:pt x="250336" y="2035382"/>
                  </a:lnTo>
                  <a:lnTo>
                    <a:pt x="236682" y="2018037"/>
                  </a:lnTo>
                  <a:lnTo>
                    <a:pt x="221025" y="1993681"/>
                  </a:lnTo>
                  <a:lnTo>
                    <a:pt x="196582" y="1958906"/>
                  </a:lnTo>
                  <a:lnTo>
                    <a:pt x="181648" y="1932424"/>
                  </a:lnTo>
                  <a:lnTo>
                    <a:pt x="170414" y="1914948"/>
                  </a:lnTo>
                  <a:lnTo>
                    <a:pt x="155772" y="1886539"/>
                  </a:lnTo>
                  <a:lnTo>
                    <a:pt x="134508" y="1848832"/>
                  </a:lnTo>
                  <a:lnTo>
                    <a:pt x="124074" y="1825036"/>
                  </a:lnTo>
                  <a:lnTo>
                    <a:pt x="114269" y="1806014"/>
                  </a:lnTo>
                  <a:lnTo>
                    <a:pt x="99182" y="1768270"/>
                  </a:lnTo>
                  <a:lnTo>
                    <a:pt x="82996" y="1731358"/>
                  </a:lnTo>
                  <a:lnTo>
                    <a:pt x="76993" y="1712762"/>
                  </a:lnTo>
                  <a:lnTo>
                    <a:pt x="68702" y="1692021"/>
                  </a:lnTo>
                  <a:lnTo>
                    <a:pt x="53565" y="1640188"/>
                  </a:lnTo>
                  <a:lnTo>
                    <a:pt x="42832" y="1606939"/>
                  </a:lnTo>
                  <a:lnTo>
                    <a:pt x="39998" y="1593730"/>
                  </a:lnTo>
                  <a:lnTo>
                    <a:pt x="34165" y="1573756"/>
                  </a:lnTo>
                  <a:lnTo>
                    <a:pt x="22544" y="1512380"/>
                  </a:lnTo>
                  <a:lnTo>
                    <a:pt x="15405" y="1479107"/>
                  </a:lnTo>
                  <a:lnTo>
                    <a:pt x="14222" y="1468426"/>
                  </a:lnTo>
                  <a:lnTo>
                    <a:pt x="11113" y="1452006"/>
                  </a:lnTo>
                  <a:lnTo>
                    <a:pt x="5757" y="1392028"/>
                  </a:lnTo>
                  <a:lnTo>
                    <a:pt x="1280" y="1351616"/>
                  </a:lnTo>
                  <a:lnTo>
                    <a:pt x="1168" y="1340642"/>
                  </a:lnTo>
                  <a:lnTo>
                    <a:pt x="0" y="1327556"/>
                  </a:lnTo>
                  <a:lnTo>
                    <a:pt x="518" y="1276391"/>
                  </a:lnTo>
                  <a:lnTo>
                    <a:pt x="0" y="1225253"/>
                  </a:lnTo>
                  <a:lnTo>
                    <a:pt x="1168" y="1212173"/>
                  </a:lnTo>
                  <a:lnTo>
                    <a:pt x="1279" y="1201192"/>
                  </a:lnTo>
                  <a:lnTo>
                    <a:pt x="5760" y="1160756"/>
                  </a:lnTo>
                  <a:lnTo>
                    <a:pt x="11113" y="1100802"/>
                  </a:lnTo>
                  <a:lnTo>
                    <a:pt x="14221" y="1084389"/>
                  </a:lnTo>
                  <a:lnTo>
                    <a:pt x="15405" y="1073701"/>
                  </a:lnTo>
                  <a:lnTo>
                    <a:pt x="22548" y="1040408"/>
                  </a:lnTo>
                  <a:lnTo>
                    <a:pt x="34165" y="979052"/>
                  </a:lnTo>
                  <a:lnTo>
                    <a:pt x="39996" y="959085"/>
                  </a:lnTo>
                  <a:lnTo>
                    <a:pt x="42832" y="945869"/>
                  </a:lnTo>
                  <a:lnTo>
                    <a:pt x="53570" y="912604"/>
                  </a:lnTo>
                  <a:lnTo>
                    <a:pt x="68702" y="860787"/>
                  </a:lnTo>
                  <a:lnTo>
                    <a:pt x="76991" y="840053"/>
                  </a:lnTo>
                  <a:lnTo>
                    <a:pt x="82996" y="821450"/>
                  </a:lnTo>
                  <a:lnTo>
                    <a:pt x="99187" y="784525"/>
                  </a:lnTo>
                  <a:lnTo>
                    <a:pt x="114270" y="746795"/>
                  </a:lnTo>
                  <a:lnTo>
                    <a:pt x="124071" y="727779"/>
                  </a:lnTo>
                  <a:lnTo>
                    <a:pt x="134508" y="703976"/>
                  </a:lnTo>
                  <a:lnTo>
                    <a:pt x="155777" y="666259"/>
                  </a:lnTo>
                  <a:lnTo>
                    <a:pt x="170414" y="637860"/>
                  </a:lnTo>
                  <a:lnTo>
                    <a:pt x="181645" y="620390"/>
                  </a:lnTo>
                  <a:lnTo>
                    <a:pt x="196582" y="593903"/>
                  </a:lnTo>
                  <a:lnTo>
                    <a:pt x="221030" y="559119"/>
                  </a:lnTo>
                  <a:lnTo>
                    <a:pt x="236682" y="534771"/>
                  </a:lnTo>
                  <a:lnTo>
                    <a:pt x="250332" y="517432"/>
                  </a:lnTo>
                  <a:lnTo>
                    <a:pt x="268431" y="491682"/>
                  </a:lnTo>
                  <a:lnTo>
                    <a:pt x="293858" y="462143"/>
                  </a:lnTo>
                  <a:lnTo>
                    <a:pt x="312619" y="438312"/>
                  </a:lnTo>
                  <a:lnTo>
                    <a:pt x="330163" y="419967"/>
                  </a:lnTo>
                  <a:lnTo>
                    <a:pt x="349270" y="397769"/>
                  </a:lnTo>
                  <a:lnTo>
                    <a:pt x="374081" y="374042"/>
                  </a:lnTo>
                  <a:lnTo>
                    <a:pt x="397771" y="349270"/>
                  </a:lnTo>
                  <a:lnTo>
                    <a:pt x="419934" y="330192"/>
                  </a:lnTo>
                  <a:lnTo>
                    <a:pt x="438312" y="312617"/>
                  </a:lnTo>
                  <a:lnTo>
                    <a:pt x="462185" y="293823"/>
                  </a:lnTo>
                  <a:lnTo>
                    <a:pt x="491684" y="268431"/>
                  </a:lnTo>
                  <a:lnTo>
                    <a:pt x="517400" y="250356"/>
                  </a:lnTo>
                  <a:lnTo>
                    <a:pt x="534771" y="236681"/>
                  </a:lnTo>
                  <a:lnTo>
                    <a:pt x="559164" y="221001"/>
                  </a:lnTo>
                  <a:lnTo>
                    <a:pt x="593904" y="196582"/>
                  </a:lnTo>
                  <a:lnTo>
                    <a:pt x="620360" y="181663"/>
                  </a:lnTo>
                  <a:lnTo>
                    <a:pt x="637861" y="170413"/>
                  </a:lnTo>
                  <a:lnTo>
                    <a:pt x="666308" y="155752"/>
                  </a:lnTo>
                  <a:lnTo>
                    <a:pt x="703979" y="134508"/>
                  </a:lnTo>
                  <a:lnTo>
                    <a:pt x="727753" y="124083"/>
                  </a:lnTo>
                  <a:lnTo>
                    <a:pt x="746795" y="114269"/>
                  </a:lnTo>
                  <a:lnTo>
                    <a:pt x="784575" y="99167"/>
                  </a:lnTo>
                  <a:lnTo>
                    <a:pt x="821452" y="82996"/>
                  </a:lnTo>
                  <a:lnTo>
                    <a:pt x="840032" y="76998"/>
                  </a:lnTo>
                  <a:lnTo>
                    <a:pt x="860787" y="68701"/>
                  </a:lnTo>
                  <a:lnTo>
                    <a:pt x="912653" y="53555"/>
                  </a:lnTo>
                  <a:lnTo>
                    <a:pt x="945871" y="42832"/>
                  </a:lnTo>
                  <a:lnTo>
                    <a:pt x="961777" y="39209"/>
                  </a:lnTo>
                  <a:lnTo>
                    <a:pt x="979052" y="34165"/>
                  </a:lnTo>
                  <a:lnTo>
                    <a:pt x="1007972" y="28689"/>
                  </a:lnTo>
                  <a:lnTo>
                    <a:pt x="1041747" y="20997"/>
                  </a:lnTo>
                  <a:lnTo>
                    <a:pt x="1074035" y="16181"/>
                  </a:lnTo>
                  <a:lnTo>
                    <a:pt x="1100803" y="11113"/>
                  </a:lnTo>
                  <a:lnTo>
                    <a:pt x="1118764" y="9509"/>
                  </a:lnTo>
                  <a:lnTo>
                    <a:pt x="1137541" y="6708"/>
                  </a:lnTo>
                  <a:lnTo>
                    <a:pt x="1158361" y="59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1CF10A14-4F8B-404A-A9AA-1F5325C13E8C}"/>
                </a:ext>
              </a:extLst>
            </p:cNvPr>
            <p:cNvGrpSpPr/>
            <p:nvPr/>
          </p:nvGrpSpPr>
          <p:grpSpPr>
            <a:xfrm>
              <a:off x="6271369" y="3733076"/>
              <a:ext cx="3071725" cy="2549157"/>
              <a:chOff x="6271369" y="3733076"/>
              <a:chExt cx="3071725" cy="2549157"/>
            </a:xfrm>
          </p:grpSpPr>
          <p:sp>
            <p:nvSpPr>
              <p:cNvPr id="132" name="テキスト ボックス 131">
                <a:extLst>
                  <a:ext uri="{FF2B5EF4-FFF2-40B4-BE49-F238E27FC236}">
                    <a16:creationId xmlns:a16="http://schemas.microsoft.com/office/drawing/2014/main" id="{F1E9F918-9F0D-4C9A-9BC7-4BB90964C827}"/>
                  </a:ext>
                </a:extLst>
              </p:cNvPr>
              <p:cNvSpPr txBox="1"/>
              <p:nvPr/>
            </p:nvSpPr>
            <p:spPr>
              <a:xfrm rot="20700000">
                <a:off x="6271369" y="3733076"/>
                <a:ext cx="893736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3" name="フリーフォーム 168">
                <a:extLst>
                  <a:ext uri="{FF2B5EF4-FFF2-40B4-BE49-F238E27FC236}">
                    <a16:creationId xmlns:a16="http://schemas.microsoft.com/office/drawing/2014/main" id="{3D28B13A-BBBC-43CA-BC05-421F4C9BFBCD}"/>
                  </a:ext>
                </a:extLst>
              </p:cNvPr>
              <p:cNvSpPr/>
              <p:nvPr/>
            </p:nvSpPr>
            <p:spPr>
              <a:xfrm rot="900000">
                <a:off x="8134916" y="4823119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フリーフォーム 168">
                <a:extLst>
                  <a:ext uri="{FF2B5EF4-FFF2-40B4-BE49-F238E27FC236}">
                    <a16:creationId xmlns:a16="http://schemas.microsoft.com/office/drawing/2014/main" id="{4DD724C0-5781-4C66-BE0B-FBF237546EFB}"/>
                  </a:ext>
                </a:extLst>
              </p:cNvPr>
              <p:cNvSpPr/>
              <p:nvPr/>
            </p:nvSpPr>
            <p:spPr>
              <a:xfrm rot="20700000" flipH="1">
                <a:off x="6489743" y="4823119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E2ACFF2D-9690-41B1-A7B6-67C5245F4A34}"/>
                  </a:ext>
                </a:extLst>
              </p:cNvPr>
              <p:cNvGrpSpPr/>
              <p:nvPr/>
            </p:nvGrpSpPr>
            <p:grpSpPr>
              <a:xfrm>
                <a:off x="6987192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849AA5C4-6134-4619-A132-A37197D87EC1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38177D8B-1C80-4497-A5A5-98F067B1526F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700D043E-9E34-42DE-958F-377E96CCC679}"/>
                  </a:ext>
                </a:extLst>
              </p:cNvPr>
              <p:cNvGrpSpPr/>
              <p:nvPr/>
            </p:nvGrpSpPr>
            <p:grpSpPr>
              <a:xfrm flipH="1">
                <a:off x="7999500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F5D6CA0B-4D02-4C21-8F67-164DB66AA854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9973A289-3D80-44CD-BE85-CF3AF7680CD8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77153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8</Words>
  <Application>Microsoft Office PowerPoint</Application>
  <PresentationFormat>A4 210 x 297 mm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ＭＳ Ｐゴシック</vt:lpstr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pptx866_駐停車禁止マークのイラスト</dc:title>
  <dc:subject>pptx866_駐停車禁止マークのイラスト</dc:subject>
  <dc:creator>digipot.net</dc:creator>
  <cp:revision>1</cp:revision>
  <dcterms:created xsi:type="dcterms:W3CDTF">2018-05-20T00:31:01Z</dcterms:created>
  <dcterms:modified xsi:type="dcterms:W3CDTF">2018-10-10T04:10:08Z</dcterms:modified>
  <cp:version>1</cp:version>
</cp:coreProperties>
</file>